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710" r:id="rId5"/>
    <p:sldMasterId id="2147483736" r:id="rId6"/>
  </p:sldMasterIdLst>
  <p:notesMasterIdLst>
    <p:notesMasterId r:id="rId16"/>
  </p:notesMasterIdLst>
  <p:handoutMasterIdLst>
    <p:handoutMasterId r:id="rId17"/>
  </p:handoutMasterIdLst>
  <p:sldIdLst>
    <p:sldId id="301" r:id="rId7"/>
    <p:sldId id="304" r:id="rId8"/>
    <p:sldId id="302" r:id="rId9"/>
    <p:sldId id="303" r:id="rId10"/>
    <p:sldId id="305" r:id="rId11"/>
    <p:sldId id="306" r:id="rId12"/>
    <p:sldId id="307" r:id="rId13"/>
    <p:sldId id="308" r:id="rId14"/>
    <p:sldId id="312" r:id="rId15"/>
  </p:sldIdLst>
  <p:sldSz cx="18288000" cy="10287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C8F5"/>
    <a:srgbClr val="AFABAB"/>
    <a:srgbClr val="FFFFFF"/>
    <a:srgbClr val="CA483E"/>
    <a:srgbClr val="4472C4"/>
    <a:srgbClr val="E3EA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D13F26-5C95-4ABB-BCAB-0FD635D3C3FC}" v="35" dt="2020-11-12T20:24:10.541"/>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autoAdjust="0"/>
    <p:restoredTop sz="94660" autoAdjust="0"/>
  </p:normalViewPr>
  <p:slideViewPr>
    <p:cSldViewPr snapToGrid="0" showGuides="1">
      <p:cViewPr varScale="1">
        <p:scale>
          <a:sx n="73" d="100"/>
          <a:sy n="73" d="100"/>
        </p:scale>
        <p:origin x="630" y="1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notesViewPr>
    <p:cSldViewPr snapToGrid="0" showGuides="1">
      <p:cViewPr>
        <p:scale>
          <a:sx n="150" d="100"/>
          <a:sy n="150" d="100"/>
        </p:scale>
        <p:origin x="2454" y="336"/>
      </p:cViewPr>
      <p:guideLst/>
    </p:cSldViewPr>
  </p:notesViewPr>
  <p:gridSpacing cx="719999" cy="719999"/>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slide" Target="slides/slide9.xml"/><Relationship Id="rId23"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ens Jakob" userId="4aa289e1-1954-4157-b5f3-712a57c7de7f" providerId="ADAL" clId="{24EE5D9C-9C92-45D1-A393-AAFDEA62182B}"/>
    <pc:docChg chg="undo custSel addSld modSld sldOrd">
      <pc:chgData name="Soens Jakob" userId="4aa289e1-1954-4157-b5f3-712a57c7de7f" providerId="ADAL" clId="{24EE5D9C-9C92-45D1-A393-AAFDEA62182B}" dt="2020-11-11T18:33:08.876" v="662" actId="20577"/>
      <pc:docMkLst>
        <pc:docMk/>
      </pc:docMkLst>
      <pc:sldChg chg="delSp modSp">
        <pc:chgData name="Soens Jakob" userId="4aa289e1-1954-4157-b5f3-712a57c7de7f" providerId="ADAL" clId="{24EE5D9C-9C92-45D1-A393-AAFDEA62182B}" dt="2020-11-11T17:43:05.505" v="330" actId="478"/>
        <pc:sldMkLst>
          <pc:docMk/>
          <pc:sldMk cId="2158244687" sldId="302"/>
        </pc:sldMkLst>
        <pc:spChg chg="mod">
          <ac:chgData name="Soens Jakob" userId="4aa289e1-1954-4157-b5f3-712a57c7de7f" providerId="ADAL" clId="{24EE5D9C-9C92-45D1-A393-AAFDEA62182B}" dt="2020-11-11T12:14:41.936" v="0" actId="20577"/>
          <ac:spMkLst>
            <pc:docMk/>
            <pc:sldMk cId="2158244687" sldId="302"/>
            <ac:spMk id="2" creationId="{A2347A61-54B6-4E80-A382-C1173851130D}"/>
          </ac:spMkLst>
        </pc:spChg>
        <pc:spChg chg="del">
          <ac:chgData name="Soens Jakob" userId="4aa289e1-1954-4157-b5f3-712a57c7de7f" providerId="ADAL" clId="{24EE5D9C-9C92-45D1-A393-AAFDEA62182B}" dt="2020-11-11T17:43:04.103" v="329" actId="478"/>
          <ac:spMkLst>
            <pc:docMk/>
            <pc:sldMk cId="2158244687" sldId="302"/>
            <ac:spMk id="5" creationId="{EC86C539-FFDD-4BCB-A92E-A02ADF3F22C5}"/>
          </ac:spMkLst>
        </pc:spChg>
        <pc:spChg chg="del">
          <ac:chgData name="Soens Jakob" userId="4aa289e1-1954-4157-b5f3-712a57c7de7f" providerId="ADAL" clId="{24EE5D9C-9C92-45D1-A393-AAFDEA62182B}" dt="2020-11-11T17:43:05.505" v="330" actId="478"/>
          <ac:spMkLst>
            <pc:docMk/>
            <pc:sldMk cId="2158244687" sldId="302"/>
            <ac:spMk id="6" creationId="{45244AE2-F9AA-4B1B-91FB-723BC2CBA8A3}"/>
          </ac:spMkLst>
        </pc:spChg>
      </pc:sldChg>
      <pc:sldChg chg="delSp modSp">
        <pc:chgData name="Soens Jakob" userId="4aa289e1-1954-4157-b5f3-712a57c7de7f" providerId="ADAL" clId="{24EE5D9C-9C92-45D1-A393-AAFDEA62182B}" dt="2020-11-11T17:43:11.884" v="332" actId="478"/>
        <pc:sldMkLst>
          <pc:docMk/>
          <pc:sldMk cId="1769748956" sldId="303"/>
        </pc:sldMkLst>
        <pc:spChg chg="mod">
          <ac:chgData name="Soens Jakob" userId="4aa289e1-1954-4157-b5f3-712a57c7de7f" providerId="ADAL" clId="{24EE5D9C-9C92-45D1-A393-AAFDEA62182B}" dt="2020-11-11T14:18:41.842" v="5" actId="20577"/>
          <ac:spMkLst>
            <pc:docMk/>
            <pc:sldMk cId="1769748956" sldId="303"/>
            <ac:spMk id="4" creationId="{1022F6F0-D99F-4E1A-B53A-9356DCF60566}"/>
          </ac:spMkLst>
        </pc:spChg>
        <pc:spChg chg="del">
          <ac:chgData name="Soens Jakob" userId="4aa289e1-1954-4157-b5f3-712a57c7de7f" providerId="ADAL" clId="{24EE5D9C-9C92-45D1-A393-AAFDEA62182B}" dt="2020-11-11T17:43:09.729" v="331" actId="478"/>
          <ac:spMkLst>
            <pc:docMk/>
            <pc:sldMk cId="1769748956" sldId="303"/>
            <ac:spMk id="5" creationId="{98C27B26-B7E9-46D9-9180-ECE2BCE67754}"/>
          </ac:spMkLst>
        </pc:spChg>
        <pc:spChg chg="del">
          <ac:chgData name="Soens Jakob" userId="4aa289e1-1954-4157-b5f3-712a57c7de7f" providerId="ADAL" clId="{24EE5D9C-9C92-45D1-A393-AAFDEA62182B}" dt="2020-11-11T17:43:11.884" v="332" actId="478"/>
          <ac:spMkLst>
            <pc:docMk/>
            <pc:sldMk cId="1769748956" sldId="303"/>
            <ac:spMk id="6" creationId="{C0F2EAA7-8656-4F74-9D88-A6263DFE2199}"/>
          </ac:spMkLst>
        </pc:spChg>
      </pc:sldChg>
      <pc:sldChg chg="modSp">
        <pc:chgData name="Soens Jakob" userId="4aa289e1-1954-4157-b5f3-712a57c7de7f" providerId="ADAL" clId="{24EE5D9C-9C92-45D1-A393-AAFDEA62182B}" dt="2020-11-11T14:19:06.079" v="8"/>
        <pc:sldMkLst>
          <pc:docMk/>
          <pc:sldMk cId="3689607147" sldId="304"/>
        </pc:sldMkLst>
        <pc:spChg chg="mod">
          <ac:chgData name="Soens Jakob" userId="4aa289e1-1954-4157-b5f3-712a57c7de7f" providerId="ADAL" clId="{24EE5D9C-9C92-45D1-A393-AAFDEA62182B}" dt="2020-11-11T14:19:06.079" v="8"/>
          <ac:spMkLst>
            <pc:docMk/>
            <pc:sldMk cId="3689607147" sldId="304"/>
            <ac:spMk id="3" creationId="{200C64C2-CE7C-4331-9EF3-C21D98020CBB}"/>
          </ac:spMkLst>
        </pc:spChg>
      </pc:sldChg>
      <pc:sldChg chg="delSp ord">
        <pc:chgData name="Soens Jakob" userId="4aa289e1-1954-4157-b5f3-712a57c7de7f" providerId="ADAL" clId="{24EE5D9C-9C92-45D1-A393-AAFDEA62182B}" dt="2020-11-11T17:43:00.845" v="328" actId="478"/>
        <pc:sldMkLst>
          <pc:docMk/>
          <pc:sldMk cId="1877849272" sldId="305"/>
        </pc:sldMkLst>
        <pc:spChg chg="del">
          <ac:chgData name="Soens Jakob" userId="4aa289e1-1954-4157-b5f3-712a57c7de7f" providerId="ADAL" clId="{24EE5D9C-9C92-45D1-A393-AAFDEA62182B}" dt="2020-11-11T17:42:59.656" v="327" actId="478"/>
          <ac:spMkLst>
            <pc:docMk/>
            <pc:sldMk cId="1877849272" sldId="305"/>
            <ac:spMk id="5" creationId="{CFBC2780-86C7-47C8-81D6-086786FF6128}"/>
          </ac:spMkLst>
        </pc:spChg>
        <pc:spChg chg="del">
          <ac:chgData name="Soens Jakob" userId="4aa289e1-1954-4157-b5f3-712a57c7de7f" providerId="ADAL" clId="{24EE5D9C-9C92-45D1-A393-AAFDEA62182B}" dt="2020-11-11T17:43:00.845" v="328" actId="478"/>
          <ac:spMkLst>
            <pc:docMk/>
            <pc:sldMk cId="1877849272" sldId="305"/>
            <ac:spMk id="6" creationId="{D6C0679D-50F5-4157-A9BC-BBD91BB60AB9}"/>
          </ac:spMkLst>
        </pc:spChg>
      </pc:sldChg>
      <pc:sldChg chg="delSp modSp">
        <pc:chgData name="Soens Jakob" userId="4aa289e1-1954-4157-b5f3-712a57c7de7f" providerId="ADAL" clId="{24EE5D9C-9C92-45D1-A393-AAFDEA62182B}" dt="2020-11-11T17:42:56.686" v="326" actId="478"/>
        <pc:sldMkLst>
          <pc:docMk/>
          <pc:sldMk cId="3302065766" sldId="306"/>
        </pc:sldMkLst>
        <pc:spChg chg="mod">
          <ac:chgData name="Soens Jakob" userId="4aa289e1-1954-4157-b5f3-712a57c7de7f" providerId="ADAL" clId="{24EE5D9C-9C92-45D1-A393-AAFDEA62182B}" dt="2020-11-11T14:42:04.045" v="184" actId="20577"/>
          <ac:spMkLst>
            <pc:docMk/>
            <pc:sldMk cId="3302065766" sldId="306"/>
            <ac:spMk id="2" creationId="{9123A705-C65C-4410-974C-F9A652F10052}"/>
          </ac:spMkLst>
        </pc:spChg>
        <pc:spChg chg="mod">
          <ac:chgData name="Soens Jakob" userId="4aa289e1-1954-4157-b5f3-712a57c7de7f" providerId="ADAL" clId="{24EE5D9C-9C92-45D1-A393-AAFDEA62182B}" dt="2020-11-11T14:26:01.883" v="38" actId="20577"/>
          <ac:spMkLst>
            <pc:docMk/>
            <pc:sldMk cId="3302065766" sldId="306"/>
            <ac:spMk id="4" creationId="{64FD00CF-CA7E-411C-9F46-C9EB3B756650}"/>
          </ac:spMkLst>
        </pc:spChg>
        <pc:spChg chg="del">
          <ac:chgData name="Soens Jakob" userId="4aa289e1-1954-4157-b5f3-712a57c7de7f" providerId="ADAL" clId="{24EE5D9C-9C92-45D1-A393-AAFDEA62182B}" dt="2020-11-11T17:42:54.796" v="325" actId="478"/>
          <ac:spMkLst>
            <pc:docMk/>
            <pc:sldMk cId="3302065766" sldId="306"/>
            <ac:spMk id="5" creationId="{629FFB33-E432-4F73-8C58-3A4A837F89F3}"/>
          </ac:spMkLst>
        </pc:spChg>
        <pc:spChg chg="del">
          <ac:chgData name="Soens Jakob" userId="4aa289e1-1954-4157-b5f3-712a57c7de7f" providerId="ADAL" clId="{24EE5D9C-9C92-45D1-A393-AAFDEA62182B}" dt="2020-11-11T17:42:56.686" v="326" actId="478"/>
          <ac:spMkLst>
            <pc:docMk/>
            <pc:sldMk cId="3302065766" sldId="306"/>
            <ac:spMk id="6" creationId="{E90E80E5-AEDA-472E-B8D1-0B6073DD1D65}"/>
          </ac:spMkLst>
        </pc:spChg>
      </pc:sldChg>
      <pc:sldChg chg="delSp modSp add">
        <pc:chgData name="Soens Jakob" userId="4aa289e1-1954-4157-b5f3-712a57c7de7f" providerId="ADAL" clId="{24EE5D9C-9C92-45D1-A393-AAFDEA62182B}" dt="2020-11-11T17:55:33.804" v="565" actId="20577"/>
        <pc:sldMkLst>
          <pc:docMk/>
          <pc:sldMk cId="2659125208" sldId="307"/>
        </pc:sldMkLst>
        <pc:spChg chg="mod">
          <ac:chgData name="Soens Jakob" userId="4aa289e1-1954-4157-b5f3-712a57c7de7f" providerId="ADAL" clId="{24EE5D9C-9C92-45D1-A393-AAFDEA62182B}" dt="2020-11-11T17:55:33.804" v="565" actId="20577"/>
          <ac:spMkLst>
            <pc:docMk/>
            <pc:sldMk cId="2659125208" sldId="307"/>
            <ac:spMk id="2" creationId="{9123A705-C65C-4410-974C-F9A652F10052}"/>
          </ac:spMkLst>
        </pc:spChg>
        <pc:spChg chg="mod">
          <ac:chgData name="Soens Jakob" userId="4aa289e1-1954-4157-b5f3-712a57c7de7f" providerId="ADAL" clId="{24EE5D9C-9C92-45D1-A393-AAFDEA62182B}" dt="2020-11-11T14:26:17.316" v="63" actId="20577"/>
          <ac:spMkLst>
            <pc:docMk/>
            <pc:sldMk cId="2659125208" sldId="307"/>
            <ac:spMk id="4" creationId="{64FD00CF-CA7E-411C-9F46-C9EB3B756650}"/>
          </ac:spMkLst>
        </pc:spChg>
        <pc:spChg chg="del mod">
          <ac:chgData name="Soens Jakob" userId="4aa289e1-1954-4157-b5f3-712a57c7de7f" providerId="ADAL" clId="{24EE5D9C-9C92-45D1-A393-AAFDEA62182B}" dt="2020-11-11T17:42:51.692" v="323" actId="478"/>
          <ac:spMkLst>
            <pc:docMk/>
            <pc:sldMk cId="2659125208" sldId="307"/>
            <ac:spMk id="5" creationId="{629FFB33-E432-4F73-8C58-3A4A837F89F3}"/>
          </ac:spMkLst>
        </pc:spChg>
        <pc:spChg chg="del mod">
          <ac:chgData name="Soens Jakob" userId="4aa289e1-1954-4157-b5f3-712a57c7de7f" providerId="ADAL" clId="{24EE5D9C-9C92-45D1-A393-AAFDEA62182B}" dt="2020-11-11T17:42:52.602" v="324" actId="478"/>
          <ac:spMkLst>
            <pc:docMk/>
            <pc:sldMk cId="2659125208" sldId="307"/>
            <ac:spMk id="6" creationId="{E90E80E5-AEDA-472E-B8D1-0B6073DD1D65}"/>
          </ac:spMkLst>
        </pc:spChg>
      </pc:sldChg>
      <pc:sldChg chg="modSp add">
        <pc:chgData name="Soens Jakob" userId="4aa289e1-1954-4157-b5f3-712a57c7de7f" providerId="ADAL" clId="{24EE5D9C-9C92-45D1-A393-AAFDEA62182B}" dt="2020-11-11T14:52:19.235" v="320" actId="255"/>
        <pc:sldMkLst>
          <pc:docMk/>
          <pc:sldMk cId="1941343672" sldId="308"/>
        </pc:sldMkLst>
        <pc:spChg chg="mod">
          <ac:chgData name="Soens Jakob" userId="4aa289e1-1954-4157-b5f3-712a57c7de7f" providerId="ADAL" clId="{24EE5D9C-9C92-45D1-A393-AAFDEA62182B}" dt="2020-11-11T14:52:19.235" v="320" actId="255"/>
          <ac:spMkLst>
            <pc:docMk/>
            <pc:sldMk cId="1941343672" sldId="308"/>
            <ac:spMk id="2" creationId="{9123A705-C65C-4410-974C-F9A652F10052}"/>
          </ac:spMkLst>
        </pc:spChg>
        <pc:spChg chg="mod">
          <ac:chgData name="Soens Jakob" userId="4aa289e1-1954-4157-b5f3-712a57c7de7f" providerId="ADAL" clId="{24EE5D9C-9C92-45D1-A393-AAFDEA62182B}" dt="2020-11-11T14:26:27.437" v="73" actId="20577"/>
          <ac:spMkLst>
            <pc:docMk/>
            <pc:sldMk cId="1941343672" sldId="308"/>
            <ac:spMk id="4" creationId="{64FD00CF-CA7E-411C-9F46-C9EB3B756650}"/>
          </ac:spMkLst>
        </pc:spChg>
      </pc:sldChg>
      <pc:sldChg chg="modSp add">
        <pc:chgData name="Soens Jakob" userId="4aa289e1-1954-4157-b5f3-712a57c7de7f" providerId="ADAL" clId="{24EE5D9C-9C92-45D1-A393-AAFDEA62182B}" dt="2020-11-11T18:33:08.876" v="662" actId="20577"/>
        <pc:sldMkLst>
          <pc:docMk/>
          <pc:sldMk cId="1736847092" sldId="309"/>
        </pc:sldMkLst>
        <pc:spChg chg="mod">
          <ac:chgData name="Soens Jakob" userId="4aa289e1-1954-4157-b5f3-712a57c7de7f" providerId="ADAL" clId="{24EE5D9C-9C92-45D1-A393-AAFDEA62182B}" dt="2020-11-11T18:33:08.876" v="662" actId="20577"/>
          <ac:spMkLst>
            <pc:docMk/>
            <pc:sldMk cId="1736847092" sldId="309"/>
            <ac:spMk id="2" creationId="{281F2957-A3FF-4B0B-94B2-B12376880BEF}"/>
          </ac:spMkLst>
        </pc:spChg>
      </pc:sldChg>
    </pc:docChg>
  </pc:docChgLst>
  <pc:docChgLst>
    <pc:chgData name="Soens Jakob" userId="4aa289e1-1954-4157-b5f3-712a57c7de7f" providerId="ADAL" clId="{7C96AD9B-8080-4439-A10C-DCCA558C9EF3}"/>
    <pc:docChg chg="undo custSel addSld modSld sldOrd">
      <pc:chgData name="Soens Jakob" userId="4aa289e1-1954-4157-b5f3-712a57c7de7f" providerId="ADAL" clId="{7C96AD9B-8080-4439-A10C-DCCA558C9EF3}" dt="2020-11-12T10:13:26.843" v="691" actId="20577"/>
      <pc:docMkLst>
        <pc:docMk/>
      </pc:docMkLst>
      <pc:sldChg chg="modSp mod ord">
        <pc:chgData name="Soens Jakob" userId="4aa289e1-1954-4157-b5f3-712a57c7de7f" providerId="ADAL" clId="{7C96AD9B-8080-4439-A10C-DCCA558C9EF3}" dt="2020-11-10T12:18:18.711" v="175" actId="20577"/>
        <pc:sldMkLst>
          <pc:docMk/>
          <pc:sldMk cId="2158244687" sldId="302"/>
        </pc:sldMkLst>
        <pc:spChg chg="mod">
          <ac:chgData name="Soens Jakob" userId="4aa289e1-1954-4157-b5f3-712a57c7de7f" providerId="ADAL" clId="{7C96AD9B-8080-4439-A10C-DCCA558C9EF3}" dt="2020-11-10T12:18:18.711" v="175" actId="20577"/>
          <ac:spMkLst>
            <pc:docMk/>
            <pc:sldMk cId="2158244687" sldId="302"/>
            <ac:spMk id="4" creationId="{8ED9C6E7-627B-4D4F-BAB7-4D691DC5E289}"/>
          </ac:spMkLst>
        </pc:spChg>
      </pc:sldChg>
      <pc:sldChg chg="modSp new mod ord">
        <pc:chgData name="Soens Jakob" userId="4aa289e1-1954-4157-b5f3-712a57c7de7f" providerId="ADAL" clId="{7C96AD9B-8080-4439-A10C-DCCA558C9EF3}" dt="2020-11-10T13:17:28.105" v="369"/>
        <pc:sldMkLst>
          <pc:docMk/>
          <pc:sldMk cId="1769748956" sldId="303"/>
        </pc:sldMkLst>
        <pc:spChg chg="mod">
          <ac:chgData name="Soens Jakob" userId="4aa289e1-1954-4157-b5f3-712a57c7de7f" providerId="ADAL" clId="{7C96AD9B-8080-4439-A10C-DCCA558C9EF3}" dt="2020-11-10T13:15:19.197" v="367" actId="20577"/>
          <ac:spMkLst>
            <pc:docMk/>
            <pc:sldMk cId="1769748956" sldId="303"/>
            <ac:spMk id="2" creationId="{749829D5-6213-4716-8E7C-F98693A53D34}"/>
          </ac:spMkLst>
        </pc:spChg>
        <pc:spChg chg="mod">
          <ac:chgData name="Soens Jakob" userId="4aa289e1-1954-4157-b5f3-712a57c7de7f" providerId="ADAL" clId="{7C96AD9B-8080-4439-A10C-DCCA558C9EF3}" dt="2020-11-10T11:17:19.771" v="50" actId="20577"/>
          <ac:spMkLst>
            <pc:docMk/>
            <pc:sldMk cId="1769748956" sldId="303"/>
            <ac:spMk id="4" creationId="{1022F6F0-D99F-4E1A-B53A-9356DCF60566}"/>
          </ac:spMkLst>
        </pc:spChg>
      </pc:sldChg>
      <pc:sldChg chg="modSp new mod">
        <pc:chgData name="Soens Jakob" userId="4aa289e1-1954-4157-b5f3-712a57c7de7f" providerId="ADAL" clId="{7C96AD9B-8080-4439-A10C-DCCA558C9EF3}" dt="2020-11-10T13:17:33.500" v="379" actId="20577"/>
        <pc:sldMkLst>
          <pc:docMk/>
          <pc:sldMk cId="3689607147" sldId="304"/>
        </pc:sldMkLst>
        <pc:spChg chg="mod">
          <ac:chgData name="Soens Jakob" userId="4aa289e1-1954-4157-b5f3-712a57c7de7f" providerId="ADAL" clId="{7C96AD9B-8080-4439-A10C-DCCA558C9EF3}" dt="2020-11-10T11:18:01.741" v="87" actId="20577"/>
          <ac:spMkLst>
            <pc:docMk/>
            <pc:sldMk cId="3689607147" sldId="304"/>
            <ac:spMk id="2" creationId="{5B546610-E34A-4E1A-AFD9-14F783D32193}"/>
          </ac:spMkLst>
        </pc:spChg>
        <pc:spChg chg="mod">
          <ac:chgData name="Soens Jakob" userId="4aa289e1-1954-4157-b5f3-712a57c7de7f" providerId="ADAL" clId="{7C96AD9B-8080-4439-A10C-DCCA558C9EF3}" dt="2020-11-10T13:17:33.500" v="379" actId="20577"/>
          <ac:spMkLst>
            <pc:docMk/>
            <pc:sldMk cId="3689607147" sldId="304"/>
            <ac:spMk id="3" creationId="{200C64C2-CE7C-4331-9EF3-C21D98020CBB}"/>
          </ac:spMkLst>
        </pc:spChg>
      </pc:sldChg>
      <pc:sldChg chg="modSp new mod">
        <pc:chgData name="Soens Jakob" userId="4aa289e1-1954-4157-b5f3-712a57c7de7f" providerId="ADAL" clId="{7C96AD9B-8080-4439-A10C-DCCA558C9EF3}" dt="2020-11-12T10:13:26.843" v="691" actId="20577"/>
        <pc:sldMkLst>
          <pc:docMk/>
          <pc:sldMk cId="1877849272" sldId="305"/>
        </pc:sldMkLst>
        <pc:spChg chg="mod">
          <ac:chgData name="Soens Jakob" userId="4aa289e1-1954-4157-b5f3-712a57c7de7f" providerId="ADAL" clId="{7C96AD9B-8080-4439-A10C-DCCA558C9EF3}" dt="2020-11-12T10:13:26.843" v="691" actId="20577"/>
          <ac:spMkLst>
            <pc:docMk/>
            <pc:sldMk cId="1877849272" sldId="305"/>
            <ac:spMk id="2" creationId="{281F2957-A3FF-4B0B-94B2-B12376880BEF}"/>
          </ac:spMkLst>
        </pc:spChg>
        <pc:spChg chg="mod">
          <ac:chgData name="Soens Jakob" userId="4aa289e1-1954-4157-b5f3-712a57c7de7f" providerId="ADAL" clId="{7C96AD9B-8080-4439-A10C-DCCA558C9EF3}" dt="2020-11-10T12:19:15.563" v="207" actId="20577"/>
          <ac:spMkLst>
            <pc:docMk/>
            <pc:sldMk cId="1877849272" sldId="305"/>
            <ac:spMk id="4" creationId="{0274079A-BCD8-4E0C-923C-798B7AFB19EB}"/>
          </ac:spMkLst>
        </pc:spChg>
      </pc:sldChg>
      <pc:sldChg chg="modSp new mod">
        <pc:chgData name="Soens Jakob" userId="4aa289e1-1954-4157-b5f3-712a57c7de7f" providerId="ADAL" clId="{7C96AD9B-8080-4439-A10C-DCCA558C9EF3}" dt="2020-11-10T12:19:35.416" v="231" actId="20577"/>
        <pc:sldMkLst>
          <pc:docMk/>
          <pc:sldMk cId="3302065766" sldId="306"/>
        </pc:sldMkLst>
        <pc:spChg chg="mod">
          <ac:chgData name="Soens Jakob" userId="4aa289e1-1954-4157-b5f3-712a57c7de7f" providerId="ADAL" clId="{7C96AD9B-8080-4439-A10C-DCCA558C9EF3}" dt="2020-11-10T12:19:35.416" v="231" actId="20577"/>
          <ac:spMkLst>
            <pc:docMk/>
            <pc:sldMk cId="3302065766" sldId="306"/>
            <ac:spMk id="4" creationId="{64FD00CF-CA7E-411C-9F46-C9EB3B756650}"/>
          </ac:spMkLst>
        </pc:spChg>
      </pc:sldChg>
    </pc:docChg>
  </pc:docChgLst>
  <pc:docChgLst>
    <pc:chgData name="Soens Jakob" userId="4aa289e1-1954-4157-b5f3-712a57c7de7f" providerId="ADAL" clId="{70D13F26-5C95-4ABB-BCAB-0FD635D3C3FC}"/>
    <pc:docChg chg="undo custSel mod addSld delSld modSld sldOrd">
      <pc:chgData name="Soens Jakob" userId="4aa289e1-1954-4157-b5f3-712a57c7de7f" providerId="ADAL" clId="{70D13F26-5C95-4ABB-BCAB-0FD635D3C3FC}" dt="2020-11-12T21:00:22.206" v="361" actId="20577"/>
      <pc:docMkLst>
        <pc:docMk/>
      </pc:docMkLst>
      <pc:sldChg chg="modSp mod">
        <pc:chgData name="Soens Jakob" userId="4aa289e1-1954-4157-b5f3-712a57c7de7f" providerId="ADAL" clId="{70D13F26-5C95-4ABB-BCAB-0FD635D3C3FC}" dt="2020-11-12T20:57:15.718" v="356" actId="20577"/>
        <pc:sldMkLst>
          <pc:docMk/>
          <pc:sldMk cId="2158244687" sldId="302"/>
        </pc:sldMkLst>
        <pc:spChg chg="mod">
          <ac:chgData name="Soens Jakob" userId="4aa289e1-1954-4157-b5f3-712a57c7de7f" providerId="ADAL" clId="{70D13F26-5C95-4ABB-BCAB-0FD635D3C3FC}" dt="2020-11-12T20:57:15.718" v="356" actId="20577"/>
          <ac:spMkLst>
            <pc:docMk/>
            <pc:sldMk cId="2158244687" sldId="302"/>
            <ac:spMk id="2" creationId="{A2347A61-54B6-4E80-A382-C1173851130D}"/>
          </ac:spMkLst>
        </pc:spChg>
      </pc:sldChg>
      <pc:sldChg chg="modSp mod ord">
        <pc:chgData name="Soens Jakob" userId="4aa289e1-1954-4157-b5f3-712a57c7de7f" providerId="ADAL" clId="{70D13F26-5C95-4ABB-BCAB-0FD635D3C3FC}" dt="2020-11-12T17:35:58.977" v="274" actId="20577"/>
        <pc:sldMkLst>
          <pc:docMk/>
          <pc:sldMk cId="1769748956" sldId="303"/>
        </pc:sldMkLst>
        <pc:spChg chg="mod">
          <ac:chgData name="Soens Jakob" userId="4aa289e1-1954-4157-b5f3-712a57c7de7f" providerId="ADAL" clId="{70D13F26-5C95-4ABB-BCAB-0FD635D3C3FC}" dt="2020-11-12T17:35:58.977" v="274" actId="20577"/>
          <ac:spMkLst>
            <pc:docMk/>
            <pc:sldMk cId="1769748956" sldId="303"/>
            <ac:spMk id="2" creationId="{749829D5-6213-4716-8E7C-F98693A53D34}"/>
          </ac:spMkLst>
        </pc:spChg>
      </pc:sldChg>
      <pc:sldChg chg="modSp mod">
        <pc:chgData name="Soens Jakob" userId="4aa289e1-1954-4157-b5f3-712a57c7de7f" providerId="ADAL" clId="{70D13F26-5C95-4ABB-BCAB-0FD635D3C3FC}" dt="2020-11-12T10:32:25.956" v="11" actId="20577"/>
        <pc:sldMkLst>
          <pc:docMk/>
          <pc:sldMk cId="3689607147" sldId="304"/>
        </pc:sldMkLst>
        <pc:spChg chg="mod">
          <ac:chgData name="Soens Jakob" userId="4aa289e1-1954-4157-b5f3-712a57c7de7f" providerId="ADAL" clId="{70D13F26-5C95-4ABB-BCAB-0FD635D3C3FC}" dt="2020-11-12T10:32:25.956" v="11" actId="20577"/>
          <ac:spMkLst>
            <pc:docMk/>
            <pc:sldMk cId="3689607147" sldId="304"/>
            <ac:spMk id="3" creationId="{200C64C2-CE7C-4331-9EF3-C21D98020CBB}"/>
          </ac:spMkLst>
        </pc:spChg>
      </pc:sldChg>
      <pc:sldChg chg="modSp mod">
        <pc:chgData name="Soens Jakob" userId="4aa289e1-1954-4157-b5f3-712a57c7de7f" providerId="ADAL" clId="{70D13F26-5C95-4ABB-BCAB-0FD635D3C3FC}" dt="2020-11-12T21:00:22.206" v="361" actId="20577"/>
        <pc:sldMkLst>
          <pc:docMk/>
          <pc:sldMk cId="1877849272" sldId="305"/>
        </pc:sldMkLst>
        <pc:spChg chg="mod">
          <ac:chgData name="Soens Jakob" userId="4aa289e1-1954-4157-b5f3-712a57c7de7f" providerId="ADAL" clId="{70D13F26-5C95-4ABB-BCAB-0FD635D3C3FC}" dt="2020-11-12T21:00:22.206" v="361" actId="20577"/>
          <ac:spMkLst>
            <pc:docMk/>
            <pc:sldMk cId="1877849272" sldId="305"/>
            <ac:spMk id="2" creationId="{281F2957-A3FF-4B0B-94B2-B12376880BEF}"/>
          </ac:spMkLst>
        </pc:spChg>
      </pc:sldChg>
      <pc:sldChg chg="addSp delSp modSp mod">
        <pc:chgData name="Soens Jakob" userId="4aa289e1-1954-4157-b5f3-712a57c7de7f" providerId="ADAL" clId="{70D13F26-5C95-4ABB-BCAB-0FD635D3C3FC}" dt="2020-11-12T20:08:43.666" v="342" actId="20577"/>
        <pc:sldMkLst>
          <pc:docMk/>
          <pc:sldMk cId="3302065766" sldId="306"/>
        </pc:sldMkLst>
        <pc:spChg chg="mod">
          <ac:chgData name="Soens Jakob" userId="4aa289e1-1954-4157-b5f3-712a57c7de7f" providerId="ADAL" clId="{70D13F26-5C95-4ABB-BCAB-0FD635D3C3FC}" dt="2020-11-12T20:08:43.666" v="342" actId="20577"/>
          <ac:spMkLst>
            <pc:docMk/>
            <pc:sldMk cId="3302065766" sldId="306"/>
            <ac:spMk id="2" creationId="{9123A705-C65C-4410-974C-F9A652F10052}"/>
          </ac:spMkLst>
        </pc:spChg>
        <pc:graphicFrameChg chg="add mod">
          <ac:chgData name="Soens Jakob" userId="4aa289e1-1954-4157-b5f3-712a57c7de7f" providerId="ADAL" clId="{70D13F26-5C95-4ABB-BCAB-0FD635D3C3FC}" dt="2020-11-12T20:06:51.616" v="298" actId="14100"/>
          <ac:graphicFrameMkLst>
            <pc:docMk/>
            <pc:sldMk cId="3302065766" sldId="306"/>
            <ac:graphicFrameMk id="5" creationId="{211CFABE-3F37-42F8-AEB4-94CC33E375DD}"/>
          </ac:graphicFrameMkLst>
        </pc:graphicFrameChg>
        <pc:graphicFrameChg chg="add del mod">
          <ac:chgData name="Soens Jakob" userId="4aa289e1-1954-4157-b5f3-712a57c7de7f" providerId="ADAL" clId="{70D13F26-5C95-4ABB-BCAB-0FD635D3C3FC}" dt="2020-11-12T17:21:01.523" v="178" actId="478"/>
          <ac:graphicFrameMkLst>
            <pc:docMk/>
            <pc:sldMk cId="3302065766" sldId="306"/>
            <ac:graphicFrameMk id="5" creationId="{3539BC7C-1FA8-40E7-B5F8-CA9D1CC47285}"/>
          </ac:graphicFrameMkLst>
        </pc:graphicFrameChg>
        <pc:picChg chg="add del mod">
          <ac:chgData name="Soens Jakob" userId="4aa289e1-1954-4157-b5f3-712a57c7de7f" providerId="ADAL" clId="{70D13F26-5C95-4ABB-BCAB-0FD635D3C3FC}" dt="2020-11-12T15:02:59.263" v="75" actId="21"/>
          <ac:picMkLst>
            <pc:docMk/>
            <pc:sldMk cId="3302065766" sldId="306"/>
            <ac:picMk id="6" creationId="{815EEF4C-BDEC-4106-8E30-E1FEF634A185}"/>
          </ac:picMkLst>
        </pc:picChg>
        <pc:picChg chg="add mod ord">
          <ac:chgData name="Soens Jakob" userId="4aa289e1-1954-4157-b5f3-712a57c7de7f" providerId="ADAL" clId="{70D13F26-5C95-4ABB-BCAB-0FD635D3C3FC}" dt="2020-11-12T20:05:46.995" v="296" actId="166"/>
          <ac:picMkLst>
            <pc:docMk/>
            <pc:sldMk cId="3302065766" sldId="306"/>
            <ac:picMk id="7" creationId="{6036E037-5A9C-4DEA-9F3D-0E12909C7AE5}"/>
          </ac:picMkLst>
        </pc:picChg>
      </pc:sldChg>
      <pc:sldChg chg="addSp delSp modSp mod">
        <pc:chgData name="Soens Jakob" userId="4aa289e1-1954-4157-b5f3-712a57c7de7f" providerId="ADAL" clId="{70D13F26-5C95-4ABB-BCAB-0FD635D3C3FC}" dt="2020-11-12T20:42:10.793" v="354" actId="20577"/>
        <pc:sldMkLst>
          <pc:docMk/>
          <pc:sldMk cId="2659125208" sldId="307"/>
        </pc:sldMkLst>
        <pc:spChg chg="mod">
          <ac:chgData name="Soens Jakob" userId="4aa289e1-1954-4157-b5f3-712a57c7de7f" providerId="ADAL" clId="{70D13F26-5C95-4ABB-BCAB-0FD635D3C3FC}" dt="2020-11-12T20:42:10.793" v="354" actId="20577"/>
          <ac:spMkLst>
            <pc:docMk/>
            <pc:sldMk cId="2659125208" sldId="307"/>
            <ac:spMk id="2" creationId="{9123A705-C65C-4410-974C-F9A652F10052}"/>
          </ac:spMkLst>
        </pc:spChg>
        <pc:spChg chg="mod">
          <ac:chgData name="Soens Jakob" userId="4aa289e1-1954-4157-b5f3-712a57c7de7f" providerId="ADAL" clId="{70D13F26-5C95-4ABB-BCAB-0FD635D3C3FC}" dt="2020-11-12T10:31:57.613" v="2" actId="5793"/>
          <ac:spMkLst>
            <pc:docMk/>
            <pc:sldMk cId="2659125208" sldId="307"/>
            <ac:spMk id="4" creationId="{64FD00CF-CA7E-411C-9F46-C9EB3B756650}"/>
          </ac:spMkLst>
        </pc:spChg>
        <pc:picChg chg="add del mod">
          <ac:chgData name="Soens Jakob" userId="4aa289e1-1954-4157-b5f3-712a57c7de7f" providerId="ADAL" clId="{70D13F26-5C95-4ABB-BCAB-0FD635D3C3FC}" dt="2020-11-12T15:02:51.405" v="72" actId="21"/>
          <ac:picMkLst>
            <pc:docMk/>
            <pc:sldMk cId="2659125208" sldId="307"/>
            <ac:picMk id="6" creationId="{40EC6466-63B8-4AE6-9174-F168B1244552}"/>
          </ac:picMkLst>
        </pc:picChg>
        <pc:picChg chg="add del mod">
          <ac:chgData name="Soens Jakob" userId="4aa289e1-1954-4157-b5f3-712a57c7de7f" providerId="ADAL" clId="{70D13F26-5C95-4ABB-BCAB-0FD635D3C3FC}" dt="2020-11-12T20:24:08.618" v="343" actId="478"/>
          <ac:picMkLst>
            <pc:docMk/>
            <pc:sldMk cId="2659125208" sldId="307"/>
            <ac:picMk id="6" creationId="{68339F36-97FC-4B33-A04A-3C5D01B365B9}"/>
          </ac:picMkLst>
        </pc:picChg>
        <pc:picChg chg="add mod">
          <ac:chgData name="Soens Jakob" userId="4aa289e1-1954-4157-b5f3-712a57c7de7f" providerId="ADAL" clId="{70D13F26-5C95-4ABB-BCAB-0FD635D3C3FC}" dt="2020-11-12T20:24:19.832" v="349" actId="1076"/>
          <ac:picMkLst>
            <pc:docMk/>
            <pc:sldMk cId="2659125208" sldId="307"/>
            <ac:picMk id="7" creationId="{B633CE1A-2DF5-40D0-8336-BE7389B2D468}"/>
          </ac:picMkLst>
        </pc:picChg>
        <pc:picChg chg="add del mod">
          <ac:chgData name="Soens Jakob" userId="4aa289e1-1954-4157-b5f3-712a57c7de7f" providerId="ADAL" clId="{70D13F26-5C95-4ABB-BCAB-0FD635D3C3FC}" dt="2020-11-12T16:45:13.211" v="145" actId="478"/>
          <ac:picMkLst>
            <pc:docMk/>
            <pc:sldMk cId="2659125208" sldId="307"/>
            <ac:picMk id="8" creationId="{494D2922-F054-4430-BD12-E8694B690E30}"/>
          </ac:picMkLst>
        </pc:picChg>
      </pc:sldChg>
      <pc:sldChg chg="addSp delSp modSp mod">
        <pc:chgData name="Soens Jakob" userId="4aa289e1-1954-4157-b5f3-712a57c7de7f" providerId="ADAL" clId="{70D13F26-5C95-4ABB-BCAB-0FD635D3C3FC}" dt="2020-11-12T16:59:41.777" v="171" actId="22"/>
        <pc:sldMkLst>
          <pc:docMk/>
          <pc:sldMk cId="1941343672" sldId="308"/>
        </pc:sldMkLst>
        <pc:spChg chg="mod">
          <ac:chgData name="Soens Jakob" userId="4aa289e1-1954-4157-b5f3-712a57c7de7f" providerId="ADAL" clId="{70D13F26-5C95-4ABB-BCAB-0FD635D3C3FC}" dt="2020-11-12T10:31:54.154" v="0" actId="313"/>
          <ac:spMkLst>
            <pc:docMk/>
            <pc:sldMk cId="1941343672" sldId="308"/>
            <ac:spMk id="4" creationId="{64FD00CF-CA7E-411C-9F46-C9EB3B756650}"/>
          </ac:spMkLst>
        </pc:spChg>
        <pc:picChg chg="add del mod">
          <ac:chgData name="Soens Jakob" userId="4aa289e1-1954-4157-b5f3-712a57c7de7f" providerId="ADAL" clId="{70D13F26-5C95-4ABB-BCAB-0FD635D3C3FC}" dt="2020-11-12T16:49:02.863" v="146" actId="478"/>
          <ac:picMkLst>
            <pc:docMk/>
            <pc:sldMk cId="1941343672" sldId="308"/>
            <ac:picMk id="8" creationId="{A8A79401-00B0-43F4-B73C-F16EE4297824}"/>
          </ac:picMkLst>
        </pc:picChg>
        <pc:picChg chg="add del mod">
          <ac:chgData name="Soens Jakob" userId="4aa289e1-1954-4157-b5f3-712a57c7de7f" providerId="ADAL" clId="{70D13F26-5C95-4ABB-BCAB-0FD635D3C3FC}" dt="2020-11-12T16:49:25.556" v="149"/>
          <ac:picMkLst>
            <pc:docMk/>
            <pc:sldMk cId="1941343672" sldId="308"/>
            <ac:picMk id="9" creationId="{7759DA35-23E1-432E-B020-B60573A16CA6}"/>
          </ac:picMkLst>
        </pc:picChg>
        <pc:picChg chg="add">
          <ac:chgData name="Soens Jakob" userId="4aa289e1-1954-4157-b5f3-712a57c7de7f" providerId="ADAL" clId="{70D13F26-5C95-4ABB-BCAB-0FD635D3C3FC}" dt="2020-11-12T16:59:41.777" v="171" actId="22"/>
          <ac:picMkLst>
            <pc:docMk/>
            <pc:sldMk cId="1941343672" sldId="308"/>
            <ac:picMk id="10" creationId="{5B2A5B59-7143-4F2D-A0AC-6101CDB6B6DF}"/>
          </ac:picMkLst>
        </pc:picChg>
        <pc:picChg chg="add del mod">
          <ac:chgData name="Soens Jakob" userId="4aa289e1-1954-4157-b5f3-712a57c7de7f" providerId="ADAL" clId="{70D13F26-5C95-4ABB-BCAB-0FD635D3C3FC}" dt="2020-11-12T16:02:49.763" v="128"/>
          <ac:picMkLst>
            <pc:docMk/>
            <pc:sldMk cId="1941343672" sldId="308"/>
            <ac:picMk id="10" creationId="{B23B66A8-1F92-44C8-B0BB-8EC72D9D55C0}"/>
          </ac:picMkLst>
        </pc:picChg>
        <pc:picChg chg="add del mod">
          <ac:chgData name="Soens Jakob" userId="4aa289e1-1954-4157-b5f3-712a57c7de7f" providerId="ADAL" clId="{70D13F26-5C95-4ABB-BCAB-0FD635D3C3FC}" dt="2020-11-12T16:49:03.543" v="147" actId="478"/>
          <ac:picMkLst>
            <pc:docMk/>
            <pc:sldMk cId="1941343672" sldId="308"/>
            <ac:picMk id="12" creationId="{0703661D-12FF-461B-94C3-DC8F32485C81}"/>
          </ac:picMkLst>
        </pc:picChg>
        <pc:picChg chg="add">
          <ac:chgData name="Soens Jakob" userId="4aa289e1-1954-4157-b5f3-712a57c7de7f" providerId="ADAL" clId="{70D13F26-5C95-4ABB-BCAB-0FD635D3C3FC}" dt="2020-11-12T16:59:41.777" v="171" actId="22"/>
          <ac:picMkLst>
            <pc:docMk/>
            <pc:sldMk cId="1941343672" sldId="308"/>
            <ac:picMk id="14" creationId="{1A330086-8927-43C9-923B-2869678E0445}"/>
          </ac:picMkLst>
        </pc:picChg>
      </pc:sldChg>
      <pc:sldChg chg="addSp delSp modSp del mod">
        <pc:chgData name="Soens Jakob" userId="4aa289e1-1954-4157-b5f3-712a57c7de7f" providerId="ADAL" clId="{70D13F26-5C95-4ABB-BCAB-0FD635D3C3FC}" dt="2020-11-12T17:22:59.076" v="262" actId="2696"/>
        <pc:sldMkLst>
          <pc:docMk/>
          <pc:sldMk cId="1736847092" sldId="309"/>
        </pc:sldMkLst>
        <pc:spChg chg="mod">
          <ac:chgData name="Soens Jakob" userId="4aa289e1-1954-4157-b5f3-712a57c7de7f" providerId="ADAL" clId="{70D13F26-5C95-4ABB-BCAB-0FD635D3C3FC}" dt="2020-11-12T17:22:55.710" v="261" actId="20577"/>
          <ac:spMkLst>
            <pc:docMk/>
            <pc:sldMk cId="1736847092" sldId="309"/>
            <ac:spMk id="2" creationId="{281F2957-A3FF-4B0B-94B2-B12376880BEF}"/>
          </ac:spMkLst>
        </pc:spChg>
        <pc:picChg chg="add del mod">
          <ac:chgData name="Soens Jakob" userId="4aa289e1-1954-4157-b5f3-712a57c7de7f" providerId="ADAL" clId="{70D13F26-5C95-4ABB-BCAB-0FD635D3C3FC}" dt="2020-11-12T16:59:39.956" v="170" actId="21"/>
          <ac:picMkLst>
            <pc:docMk/>
            <pc:sldMk cId="1736847092" sldId="309"/>
            <ac:picMk id="6" creationId="{4BB03C8F-6974-4F8B-B80F-08E8BC36299F}"/>
          </ac:picMkLst>
        </pc:picChg>
        <pc:picChg chg="add del mod">
          <ac:chgData name="Soens Jakob" userId="4aa289e1-1954-4157-b5f3-712a57c7de7f" providerId="ADAL" clId="{70D13F26-5C95-4ABB-BCAB-0FD635D3C3FC}" dt="2020-11-12T16:59:39.956" v="170" actId="21"/>
          <ac:picMkLst>
            <pc:docMk/>
            <pc:sldMk cId="1736847092" sldId="309"/>
            <ac:picMk id="8" creationId="{8619DCBD-6F59-49BA-8FFB-D3C44A37E87D}"/>
          </ac:picMkLst>
        </pc:picChg>
      </pc:sldChg>
      <pc:sldChg chg="addSp delSp modSp new del mod setBg">
        <pc:chgData name="Soens Jakob" userId="4aa289e1-1954-4157-b5f3-712a57c7de7f" providerId="ADAL" clId="{70D13F26-5C95-4ABB-BCAB-0FD635D3C3FC}" dt="2020-11-12T15:43:44.859" v="119" actId="2696"/>
        <pc:sldMkLst>
          <pc:docMk/>
          <pc:sldMk cId="2200108883" sldId="310"/>
        </pc:sldMkLst>
        <pc:spChg chg="del">
          <ac:chgData name="Soens Jakob" userId="4aa289e1-1954-4157-b5f3-712a57c7de7f" providerId="ADAL" clId="{70D13F26-5C95-4ABB-BCAB-0FD635D3C3FC}" dt="2020-11-12T15:41:22.479" v="97" actId="931"/>
          <ac:spMkLst>
            <pc:docMk/>
            <pc:sldMk cId="2200108883" sldId="310"/>
            <ac:spMk id="2" creationId="{FDE8A535-C3DA-400A-AF75-BF3F5EF9307F}"/>
          </ac:spMkLst>
        </pc:spChg>
        <pc:spChg chg="mod ord">
          <ac:chgData name="Soens Jakob" userId="4aa289e1-1954-4157-b5f3-712a57c7de7f" providerId="ADAL" clId="{70D13F26-5C95-4ABB-BCAB-0FD635D3C3FC}" dt="2020-11-12T15:41:29.967" v="101" actId="26606"/>
          <ac:spMkLst>
            <pc:docMk/>
            <pc:sldMk cId="2200108883" sldId="310"/>
            <ac:spMk id="3" creationId="{485E88FC-823C-4EA5-A85B-79BEFEA88EBD}"/>
          </ac:spMkLst>
        </pc:spChg>
        <pc:spChg chg="mod ord">
          <ac:chgData name="Soens Jakob" userId="4aa289e1-1954-4157-b5f3-712a57c7de7f" providerId="ADAL" clId="{70D13F26-5C95-4ABB-BCAB-0FD635D3C3FC}" dt="2020-11-12T15:41:29.967" v="101" actId="26606"/>
          <ac:spMkLst>
            <pc:docMk/>
            <pc:sldMk cId="2200108883" sldId="310"/>
            <ac:spMk id="4" creationId="{D58F8CEF-CB69-4432-AD18-9A47C7C96295}"/>
          </ac:spMkLst>
        </pc:spChg>
        <pc:spChg chg="mod">
          <ac:chgData name="Soens Jakob" userId="4aa289e1-1954-4157-b5f3-712a57c7de7f" providerId="ADAL" clId="{70D13F26-5C95-4ABB-BCAB-0FD635D3C3FC}" dt="2020-11-12T15:41:29.967" v="101" actId="26606"/>
          <ac:spMkLst>
            <pc:docMk/>
            <pc:sldMk cId="2200108883" sldId="310"/>
            <ac:spMk id="5" creationId="{35A86D2D-B23D-4C62-846C-3746E1E6E9DA}"/>
          </ac:spMkLst>
        </pc:spChg>
        <pc:spChg chg="mod">
          <ac:chgData name="Soens Jakob" userId="4aa289e1-1954-4157-b5f3-712a57c7de7f" providerId="ADAL" clId="{70D13F26-5C95-4ABB-BCAB-0FD635D3C3FC}" dt="2020-11-12T15:41:29.967" v="101" actId="26606"/>
          <ac:spMkLst>
            <pc:docMk/>
            <pc:sldMk cId="2200108883" sldId="310"/>
            <ac:spMk id="6" creationId="{EBA46F06-D66B-4640-AAB9-D5C190E13C4F}"/>
          </ac:spMkLst>
        </pc:spChg>
        <pc:spChg chg="mod">
          <ac:chgData name="Soens Jakob" userId="4aa289e1-1954-4157-b5f3-712a57c7de7f" providerId="ADAL" clId="{70D13F26-5C95-4ABB-BCAB-0FD635D3C3FC}" dt="2020-11-12T15:41:29.967" v="101" actId="26606"/>
          <ac:spMkLst>
            <pc:docMk/>
            <pc:sldMk cId="2200108883" sldId="310"/>
            <ac:spMk id="7" creationId="{A31EE6E5-641F-478D-A2CE-694EC1DBBCC5}"/>
          </ac:spMkLst>
        </pc:spChg>
        <pc:spChg chg="add mod">
          <ac:chgData name="Soens Jakob" userId="4aa289e1-1954-4157-b5f3-712a57c7de7f" providerId="ADAL" clId="{70D13F26-5C95-4ABB-BCAB-0FD635D3C3FC}" dt="2020-11-12T15:42:09.339" v="103" actId="478"/>
          <ac:spMkLst>
            <pc:docMk/>
            <pc:sldMk cId="2200108883" sldId="310"/>
            <ac:spMk id="8" creationId="{776A5AF3-7B01-43B2-96A0-5AD2DDE5BB23}"/>
          </ac:spMkLst>
        </pc:spChg>
        <pc:spChg chg="add del">
          <ac:chgData name="Soens Jakob" userId="4aa289e1-1954-4157-b5f3-712a57c7de7f" providerId="ADAL" clId="{70D13F26-5C95-4ABB-BCAB-0FD635D3C3FC}" dt="2020-11-12T15:41:29.967" v="101" actId="26606"/>
          <ac:spMkLst>
            <pc:docMk/>
            <pc:sldMk cId="2200108883" sldId="310"/>
            <ac:spMk id="15" creationId="{55666830-9A19-4E01-8505-D6C7F9AC5665}"/>
          </ac:spMkLst>
        </pc:spChg>
        <pc:spChg chg="add del">
          <ac:chgData name="Soens Jakob" userId="4aa289e1-1954-4157-b5f3-712a57c7de7f" providerId="ADAL" clId="{70D13F26-5C95-4ABB-BCAB-0FD635D3C3FC}" dt="2020-11-12T15:41:29.967" v="101" actId="26606"/>
          <ac:spMkLst>
            <pc:docMk/>
            <pc:sldMk cId="2200108883" sldId="310"/>
            <ac:spMk id="17" creationId="{AE9FC877-7FB6-4D22-9988-35420644E202}"/>
          </ac:spMkLst>
        </pc:spChg>
        <pc:spChg chg="add del">
          <ac:chgData name="Soens Jakob" userId="4aa289e1-1954-4157-b5f3-712a57c7de7f" providerId="ADAL" clId="{70D13F26-5C95-4ABB-BCAB-0FD635D3C3FC}" dt="2020-11-12T15:41:29.967" v="101" actId="26606"/>
          <ac:spMkLst>
            <pc:docMk/>
            <pc:sldMk cId="2200108883" sldId="310"/>
            <ac:spMk id="19" creationId="{E41809D1-F12E-46BB-B804-5F209D325E8B}"/>
          </ac:spMkLst>
        </pc:spChg>
        <pc:spChg chg="add del">
          <ac:chgData name="Soens Jakob" userId="4aa289e1-1954-4157-b5f3-712a57c7de7f" providerId="ADAL" clId="{70D13F26-5C95-4ABB-BCAB-0FD635D3C3FC}" dt="2020-11-12T15:41:29.967" v="101" actId="26606"/>
          <ac:spMkLst>
            <pc:docMk/>
            <pc:sldMk cId="2200108883" sldId="310"/>
            <ac:spMk id="21" creationId="{AF2F604E-43BE-4DC3-B983-E071523364F8}"/>
          </ac:spMkLst>
        </pc:spChg>
        <pc:spChg chg="add del">
          <ac:chgData name="Soens Jakob" userId="4aa289e1-1954-4157-b5f3-712a57c7de7f" providerId="ADAL" clId="{70D13F26-5C95-4ABB-BCAB-0FD635D3C3FC}" dt="2020-11-12T15:41:29.967" v="101" actId="26606"/>
          <ac:spMkLst>
            <pc:docMk/>
            <pc:sldMk cId="2200108883" sldId="310"/>
            <ac:spMk id="23" creationId="{08C9B587-E65E-4B52-B37C-ABEBB6E87928}"/>
          </ac:spMkLst>
        </pc:spChg>
        <pc:picChg chg="add del">
          <ac:chgData name="Soens Jakob" userId="4aa289e1-1954-4157-b5f3-712a57c7de7f" providerId="ADAL" clId="{70D13F26-5C95-4ABB-BCAB-0FD635D3C3FC}" dt="2020-11-12T15:39:05.804" v="96"/>
          <ac:picMkLst>
            <pc:docMk/>
            <pc:sldMk cId="2200108883" sldId="310"/>
            <ac:picMk id="8" creationId="{E9D801C1-2F54-43B1-81C6-529FBB7CA052}"/>
          </ac:picMkLst>
        </pc:picChg>
        <pc:picChg chg="add del mod">
          <ac:chgData name="Soens Jakob" userId="4aa289e1-1954-4157-b5f3-712a57c7de7f" providerId="ADAL" clId="{70D13F26-5C95-4ABB-BCAB-0FD635D3C3FC}" dt="2020-11-12T15:42:32.629" v="110" actId="21"/>
          <ac:picMkLst>
            <pc:docMk/>
            <pc:sldMk cId="2200108883" sldId="310"/>
            <ac:picMk id="9" creationId="{0161717A-9B78-4790-AE05-614D85F4C67D}"/>
          </ac:picMkLst>
        </pc:picChg>
        <pc:picChg chg="add del mod">
          <ac:chgData name="Soens Jakob" userId="4aa289e1-1954-4157-b5f3-712a57c7de7f" providerId="ADAL" clId="{70D13F26-5C95-4ABB-BCAB-0FD635D3C3FC}" dt="2020-11-12T15:42:09.339" v="103" actId="478"/>
          <ac:picMkLst>
            <pc:docMk/>
            <pc:sldMk cId="2200108883" sldId="310"/>
            <ac:picMk id="10" creationId="{4EB8129C-38DE-45E1-A55F-FC7B478EF25C}"/>
          </ac:picMkLst>
        </pc:picChg>
      </pc:sldChg>
      <pc:sldChg chg="addSp delSp modSp new del mod">
        <pc:chgData name="Soens Jakob" userId="4aa289e1-1954-4157-b5f3-712a57c7de7f" providerId="ADAL" clId="{70D13F26-5C95-4ABB-BCAB-0FD635D3C3FC}" dt="2020-11-12T15:43:43.078" v="118" actId="2696"/>
        <pc:sldMkLst>
          <pc:docMk/>
          <pc:sldMk cId="1245514055" sldId="311"/>
        </pc:sldMkLst>
        <pc:spChg chg="del">
          <ac:chgData name="Soens Jakob" userId="4aa289e1-1954-4157-b5f3-712a57c7de7f" providerId="ADAL" clId="{70D13F26-5C95-4ABB-BCAB-0FD635D3C3FC}" dt="2020-11-12T15:42:50.987" v="112" actId="931"/>
          <ac:spMkLst>
            <pc:docMk/>
            <pc:sldMk cId="1245514055" sldId="311"/>
            <ac:spMk id="2" creationId="{41324AAB-2E07-41A2-A3D7-01DBECBC1266}"/>
          </ac:spMkLst>
        </pc:spChg>
        <pc:picChg chg="add mod">
          <ac:chgData name="Soens Jakob" userId="4aa289e1-1954-4157-b5f3-712a57c7de7f" providerId="ADAL" clId="{70D13F26-5C95-4ABB-BCAB-0FD635D3C3FC}" dt="2020-11-12T15:42:52.968" v="113" actId="27614"/>
          <ac:picMkLst>
            <pc:docMk/>
            <pc:sldMk cId="1245514055" sldId="311"/>
            <ac:picMk id="8" creationId="{52C6F798-3093-441F-9340-13140FA604F6}"/>
          </ac:picMkLst>
        </pc:picChg>
      </pc:sldChg>
      <pc:sldChg chg="addSp modSp new mod">
        <pc:chgData name="Soens Jakob" userId="4aa289e1-1954-4157-b5f3-712a57c7de7f" providerId="ADAL" clId="{70D13F26-5C95-4ABB-BCAB-0FD635D3C3FC}" dt="2020-11-12T20:00:21.943" v="279" actId="1076"/>
        <pc:sldMkLst>
          <pc:docMk/>
          <pc:sldMk cId="3426619788" sldId="312"/>
        </pc:sldMkLst>
        <pc:spChg chg="mod">
          <ac:chgData name="Soens Jakob" userId="4aa289e1-1954-4157-b5f3-712a57c7de7f" providerId="ADAL" clId="{70D13F26-5C95-4ABB-BCAB-0FD635D3C3FC}" dt="2020-11-12T15:43:33.363" v="116"/>
          <ac:spMkLst>
            <pc:docMk/>
            <pc:sldMk cId="3426619788" sldId="312"/>
            <ac:spMk id="2" creationId="{61F4A6CD-BFA3-43EE-80E8-53BE83B50AB6}"/>
          </ac:spMkLst>
        </pc:spChg>
        <pc:spChg chg="mod">
          <ac:chgData name="Soens Jakob" userId="4aa289e1-1954-4157-b5f3-712a57c7de7f" providerId="ADAL" clId="{70D13F26-5C95-4ABB-BCAB-0FD635D3C3FC}" dt="2020-11-12T15:43:40.220" v="117"/>
          <ac:spMkLst>
            <pc:docMk/>
            <pc:sldMk cId="3426619788" sldId="312"/>
            <ac:spMk id="4" creationId="{E0CA3871-6789-47D8-BDE9-A655405A5CFB}"/>
          </ac:spMkLst>
        </pc:spChg>
        <pc:picChg chg="add mod">
          <ac:chgData name="Soens Jakob" userId="4aa289e1-1954-4157-b5f3-712a57c7de7f" providerId="ADAL" clId="{70D13F26-5C95-4ABB-BCAB-0FD635D3C3FC}" dt="2020-11-12T20:00:21.943" v="279" actId="1076"/>
          <ac:picMkLst>
            <pc:docMk/>
            <pc:sldMk cId="3426619788" sldId="312"/>
            <ac:picMk id="8" creationId="{0CE87F3C-DD17-4C80-864C-D9C4B3E2C9B7}"/>
          </ac:picMkLst>
        </pc:pic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49550E8D-2687-4B55-AC6F-1FBD87CF06BB}"/>
              </a:ext>
            </a:extLst>
          </p:cNvPr>
          <p:cNvSpPr>
            <a:spLocks noGrp="1"/>
          </p:cNvSpPr>
          <p:nvPr>
            <p:ph type="hdr" sz="quarter"/>
          </p:nvPr>
        </p:nvSpPr>
        <p:spPr>
          <a:xfrm>
            <a:off x="1505588" y="108502"/>
            <a:ext cx="5539587" cy="216755"/>
          </a:xfrm>
          <a:prstGeom prst="rect">
            <a:avLst/>
          </a:prstGeom>
        </p:spPr>
        <p:txBody>
          <a:bodyPr vert="horz" lIns="91440" tIns="45720" rIns="91440" bIns="45720" rtlCol="0"/>
          <a:lstStyle>
            <a:lvl1pPr algn="l">
              <a:defRPr sz="1200"/>
            </a:lvl1pPr>
          </a:lstStyle>
          <a:p>
            <a:endParaRPr lang="nl-BE" dirty="0"/>
          </a:p>
        </p:txBody>
      </p:sp>
      <p:sp>
        <p:nvSpPr>
          <p:cNvPr id="3" name="Tijdelijke aanduiding voor datum 2">
            <a:extLst>
              <a:ext uri="{FF2B5EF4-FFF2-40B4-BE49-F238E27FC236}">
                <a16:creationId xmlns:a16="http://schemas.microsoft.com/office/drawing/2014/main" id="{62C4A80C-7EC9-478E-BFC2-BEAEB6355605}"/>
              </a:ext>
            </a:extLst>
          </p:cNvPr>
          <p:cNvSpPr>
            <a:spLocks noGrp="1"/>
          </p:cNvSpPr>
          <p:nvPr>
            <p:ph type="dt" sz="quarter" idx="1"/>
          </p:nvPr>
        </p:nvSpPr>
        <p:spPr>
          <a:xfrm>
            <a:off x="4633297" y="108502"/>
            <a:ext cx="3962400" cy="216755"/>
          </a:xfrm>
          <a:prstGeom prst="rect">
            <a:avLst/>
          </a:prstGeom>
        </p:spPr>
        <p:txBody>
          <a:bodyPr vert="horz" lIns="91440" tIns="45720" rIns="91440" bIns="45720" rtlCol="0"/>
          <a:lstStyle>
            <a:lvl1pPr algn="r">
              <a:defRPr sz="1200"/>
            </a:lvl1pPr>
          </a:lstStyle>
          <a:p>
            <a:fld id="{B851D6B0-C309-4360-AADA-E0100A701C51}" type="datetimeFigureOut">
              <a:rPr lang="nl-BE" smtClean="0"/>
              <a:t>12/11/2020</a:t>
            </a:fld>
            <a:endParaRPr lang="nl-BE"/>
          </a:p>
        </p:txBody>
      </p:sp>
      <p:sp>
        <p:nvSpPr>
          <p:cNvPr id="4" name="Tijdelijke aanduiding voor voettekst 3">
            <a:extLst>
              <a:ext uri="{FF2B5EF4-FFF2-40B4-BE49-F238E27FC236}">
                <a16:creationId xmlns:a16="http://schemas.microsoft.com/office/drawing/2014/main" id="{EEAA731C-3B25-44FC-ABC1-2A77BCFD587A}"/>
              </a:ext>
            </a:extLst>
          </p:cNvPr>
          <p:cNvSpPr>
            <a:spLocks noGrp="1"/>
          </p:cNvSpPr>
          <p:nvPr>
            <p:ph type="ftr" sz="quarter" idx="2"/>
          </p:nvPr>
        </p:nvSpPr>
        <p:spPr>
          <a:xfrm>
            <a:off x="523045" y="6218916"/>
            <a:ext cx="7043767" cy="216755"/>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a:extLst>
              <a:ext uri="{FF2B5EF4-FFF2-40B4-BE49-F238E27FC236}">
                <a16:creationId xmlns:a16="http://schemas.microsoft.com/office/drawing/2014/main" id="{509BC4C9-5927-4A4C-9D62-F4FCB8CB3205}"/>
              </a:ext>
            </a:extLst>
          </p:cNvPr>
          <p:cNvSpPr>
            <a:spLocks noGrp="1"/>
          </p:cNvSpPr>
          <p:nvPr>
            <p:ph type="sldNum" sz="quarter" idx="3"/>
          </p:nvPr>
        </p:nvSpPr>
        <p:spPr>
          <a:xfrm>
            <a:off x="8049510" y="6237326"/>
            <a:ext cx="546187" cy="198345"/>
          </a:xfrm>
          <a:prstGeom prst="rect">
            <a:avLst/>
          </a:prstGeom>
        </p:spPr>
        <p:txBody>
          <a:bodyPr vert="horz" lIns="91440" tIns="45720" rIns="91440" bIns="45720" rtlCol="0" anchor="b"/>
          <a:lstStyle>
            <a:lvl1pPr algn="r">
              <a:defRPr sz="1200"/>
            </a:lvl1pPr>
          </a:lstStyle>
          <a:p>
            <a:fld id="{08C79EED-929D-483E-9007-D3F59A4C8C3F}" type="slidenum">
              <a:rPr lang="nl-BE" smtClean="0"/>
              <a:t>‹#›</a:t>
            </a:fld>
            <a:endParaRPr lang="nl-BE"/>
          </a:p>
        </p:txBody>
      </p:sp>
      <p:pic>
        <p:nvPicPr>
          <p:cNvPr id="7" name="Afbeelding 6">
            <a:extLst>
              <a:ext uri="{FF2B5EF4-FFF2-40B4-BE49-F238E27FC236}">
                <a16:creationId xmlns:a16="http://schemas.microsoft.com/office/drawing/2014/main" id="{41A637C1-C271-414F-B837-89650030A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8" name="Rechte verbindingslijn 7">
            <a:extLst>
              <a:ext uri="{FF2B5EF4-FFF2-40B4-BE49-F238E27FC236}">
                <a16:creationId xmlns:a16="http://schemas.microsoft.com/office/drawing/2014/main" id="{2EAA0E41-0FD2-4F96-9F26-A36EB18A8771}"/>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0211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nl-BE" dirty="0"/>
          </a:p>
        </p:txBody>
      </p:sp>
      <p:sp>
        <p:nvSpPr>
          <p:cNvPr id="3" name="Tijdelijke aanduiding voor datum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01C07673-66AC-46B1-89BD-061114F0C338}" type="datetimeFigureOut">
              <a:rPr lang="nl-BE" smtClean="0"/>
              <a:t>12/11/2020</a:t>
            </a:fld>
            <a:endParaRPr lang="nl-BE"/>
          </a:p>
        </p:txBody>
      </p:sp>
      <p:sp>
        <p:nvSpPr>
          <p:cNvPr id="4" name="Tijdelijke aanduiding voor dia-afbeelding 3"/>
          <p:cNvSpPr>
            <a:spLocks noGrp="1" noRot="1" noChangeAspect="1"/>
          </p:cNvSpPr>
          <p:nvPr>
            <p:ph type="sldImg" idx="2"/>
          </p:nvPr>
        </p:nvSpPr>
        <p:spPr>
          <a:xfrm>
            <a:off x="615157" y="702310"/>
            <a:ext cx="3996267" cy="2247900"/>
          </a:xfrm>
          <a:prstGeom prst="rect">
            <a:avLst/>
          </a:prstGeom>
          <a:noFill/>
          <a:ln w="12700">
            <a:solidFill>
              <a:prstClr val="black"/>
            </a:solidFill>
          </a:ln>
        </p:spPr>
        <p:txBody>
          <a:bodyPr vert="horz" lIns="91440" tIns="45720" rIns="91440" bIns="45720" rtlCol="0" anchor="ctr"/>
          <a:lstStyle/>
          <a:p>
            <a:endParaRPr lang="nl-BE"/>
          </a:p>
        </p:txBody>
      </p:sp>
      <p:sp>
        <p:nvSpPr>
          <p:cNvPr id="6" name="Tijdelijke aanduiding voor voettekst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6C23E295-A1A5-4488-BC09-D942F81F4A15}" type="slidenum">
              <a:rPr lang="nl-BE" smtClean="0"/>
              <a:t>‹#›</a:t>
            </a:fld>
            <a:endParaRPr lang="nl-BE"/>
          </a:p>
        </p:txBody>
      </p:sp>
      <p:sp>
        <p:nvSpPr>
          <p:cNvPr id="8" name="Tijdelijke aanduiding voor datum 2">
            <a:extLst>
              <a:ext uri="{FF2B5EF4-FFF2-40B4-BE49-F238E27FC236}">
                <a16:creationId xmlns:a16="http://schemas.microsoft.com/office/drawing/2014/main" id="{944846E0-E852-40C1-B969-83476F3B76F7}"/>
              </a:ext>
            </a:extLst>
          </p:cNvPr>
          <p:cNvSpPr txBox="1">
            <a:spLocks/>
          </p:cNvSpPr>
          <p:nvPr/>
        </p:nvSpPr>
        <p:spPr>
          <a:xfrm>
            <a:off x="4633297" y="108502"/>
            <a:ext cx="3962400" cy="216755"/>
          </a:xfrm>
          <a:prstGeom prst="rect">
            <a:avLst/>
          </a:prstGeom>
        </p:spPr>
        <p:txBody>
          <a:bodyPr vert="horz" lIns="91440" tIns="45720" rIns="91440" bIns="45720" rtlCol="0"/>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851D6B0-C309-4360-AADA-E0100A701C51}" type="datetimeFigureOut">
              <a:rPr lang="nl-BE" smtClean="0"/>
              <a:pPr/>
              <a:t>12/11/2020</a:t>
            </a:fld>
            <a:endParaRPr lang="nl-BE"/>
          </a:p>
        </p:txBody>
      </p:sp>
      <p:pic>
        <p:nvPicPr>
          <p:cNvPr id="10" name="Afbeelding 9">
            <a:extLst>
              <a:ext uri="{FF2B5EF4-FFF2-40B4-BE49-F238E27FC236}">
                <a16:creationId xmlns:a16="http://schemas.microsoft.com/office/drawing/2014/main" id="{CABF7A55-6C0F-4E87-AFC0-BB240FFF97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11" name="Rechte verbindingslijn 10">
            <a:extLst>
              <a:ext uri="{FF2B5EF4-FFF2-40B4-BE49-F238E27FC236}">
                <a16:creationId xmlns:a16="http://schemas.microsoft.com/office/drawing/2014/main" id="{0778B21D-7FB4-4703-A374-CC34AE860216}"/>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ijdelijke aanduiding voor notities 4">
            <a:extLst>
              <a:ext uri="{FF2B5EF4-FFF2-40B4-BE49-F238E27FC236}">
                <a16:creationId xmlns:a16="http://schemas.microsoft.com/office/drawing/2014/main" id="{CC94D0D5-1E80-4534-99C4-6E80E3027CAD}"/>
              </a:ext>
            </a:extLst>
          </p:cNvPr>
          <p:cNvSpPr>
            <a:spLocks noGrp="1"/>
          </p:cNvSpPr>
          <p:nvPr>
            <p:ph type="body" sz="quarter" idx="3"/>
          </p:nvPr>
        </p:nvSpPr>
        <p:spPr>
          <a:xfrm>
            <a:off x="615156" y="3043270"/>
            <a:ext cx="8281193" cy="3283879"/>
          </a:xfrm>
          <a:prstGeom prst="rect">
            <a:avLst/>
          </a:prstGeom>
        </p:spPr>
        <p:txBody>
          <a:bodyPr vert="horz" lIns="91440" tIns="45720" rIns="91440" bIns="45720" rtlCol="0"/>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2423332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5.JPG"/><Relationship Id="rId11" Type="http://schemas.openxmlformats.org/officeDocument/2006/relationships/image" Target="../media/image8.jpg"/><Relationship Id="rId5" Type="http://schemas.openxmlformats.org/officeDocument/2006/relationships/image" Target="../media/image4.JPG"/><Relationship Id="rId10" Type="http://schemas.openxmlformats.org/officeDocument/2006/relationships/image" Target="../media/image7.JPG"/><Relationship Id="rId4" Type="http://schemas.openxmlformats.org/officeDocument/2006/relationships/hyperlink" Target="https://www.flickr.com/photos/howestbe/albums" TargetMode="External"/><Relationship Id="rId9" Type="http://schemas.openxmlformats.org/officeDocument/2006/relationships/hyperlink" Target="https://studenthowest.sharepoint.com/sites/staff/COMM/SitePages/Huisstijl.aspx"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2.xml"/><Relationship Id="rId6" Type="http://schemas.openxmlformats.org/officeDocument/2006/relationships/image" Target="../media/image5.JPG"/><Relationship Id="rId11" Type="http://schemas.openxmlformats.org/officeDocument/2006/relationships/image" Target="../media/image8.jpg"/><Relationship Id="rId5" Type="http://schemas.openxmlformats.org/officeDocument/2006/relationships/image" Target="../media/image4.JPG"/><Relationship Id="rId10" Type="http://schemas.openxmlformats.org/officeDocument/2006/relationships/image" Target="../media/image7.JPG"/><Relationship Id="rId4" Type="http://schemas.openxmlformats.org/officeDocument/2006/relationships/hyperlink" Target="https://www.flickr.com/photos/howestbe/albums" TargetMode="External"/><Relationship Id="rId9" Type="http://schemas.openxmlformats.org/officeDocument/2006/relationships/hyperlink" Target="https://start.howest.be/StrategieCommunicatie/Communicatie" TargetMode="Externa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3.xml"/><Relationship Id="rId6" Type="http://schemas.openxmlformats.org/officeDocument/2006/relationships/image" Target="../media/image5.JPG"/><Relationship Id="rId11" Type="http://schemas.openxmlformats.org/officeDocument/2006/relationships/image" Target="../media/image8.jpg"/><Relationship Id="rId5" Type="http://schemas.openxmlformats.org/officeDocument/2006/relationships/image" Target="../media/image4.JPG"/><Relationship Id="rId10" Type="http://schemas.openxmlformats.org/officeDocument/2006/relationships/image" Target="../media/image7.JPG"/><Relationship Id="rId4" Type="http://schemas.openxmlformats.org/officeDocument/2006/relationships/hyperlink" Target="https://www.flickr.com/photos/howestbe/albums" TargetMode="External"/><Relationship Id="rId9" Type="http://schemas.openxmlformats.org/officeDocument/2006/relationships/hyperlink" Target="https://start.howest.be/StrategieCommunicatie/Communicatie" TargetMode="Externa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Info slide</a:t>
            </a:r>
            <a:endParaRPr lang="en-US" sz="2000" b="1" dirty="0">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invoegen</a:t>
            </a:r>
            <a:endParaRPr lang="en-US" sz="1400" b="1" dirty="0">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dirty="0">
                <a:latin typeface="+mn-lt"/>
                <a:cs typeface="Arial" panose="020B0604020202020204" pitchFamily="34" charset="0"/>
              </a:rPr>
              <a:t>Klik op het pictogram dat vervolgens verschijnt om een afbeelding in te voegen.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Voor </a:t>
            </a:r>
            <a:r>
              <a:rPr lang="nl-NL" sz="1000" dirty="0" err="1">
                <a:latin typeface="+mn-lt"/>
                <a:cs typeface="Arial" panose="020B0604020202020204" pitchFamily="34" charset="0"/>
              </a:rPr>
              <a:t>copy+paste</a:t>
            </a:r>
            <a:r>
              <a:rPr lang="nl-NL" sz="1000" dirty="0">
                <a:latin typeface="+mn-lt"/>
                <a:cs typeface="Arial" panose="020B0604020202020204" pitchFamily="34" charset="0"/>
              </a:rPr>
              <a:t> commando:</a:t>
            </a:r>
          </a:p>
          <a:p>
            <a:r>
              <a:rPr lang="nl-NL" sz="1000" dirty="0">
                <a:latin typeface="+mn-lt"/>
                <a:cs typeface="Arial" panose="020B0604020202020204" pitchFamily="34" charset="0"/>
              </a:rPr>
              <a:t>Selecteer de </a:t>
            </a:r>
            <a:r>
              <a:rPr lang="nl-NL" sz="1000" dirty="0" err="1">
                <a:latin typeface="+mn-lt"/>
                <a:cs typeface="Arial" panose="020B0604020202020204" pitchFamily="34" charset="0"/>
              </a:rPr>
              <a:t>placeholder</a:t>
            </a:r>
            <a:r>
              <a:rPr lang="nl-NL" sz="1000" dirty="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dirty="0">
                <a:latin typeface="+mn-lt"/>
                <a:cs typeface="Arial" panose="020B0604020202020204" pitchFamily="34" charset="0"/>
              </a:rPr>
              <a:t>Wanneer je de afbeelding wilt schalen of verslepen, ga dan naar </a:t>
            </a:r>
          </a:p>
          <a:p>
            <a:r>
              <a:rPr lang="nl-NL" sz="1000" b="1" dirty="0">
                <a:latin typeface="+mn-lt"/>
                <a:cs typeface="Arial" panose="020B0604020202020204" pitchFamily="34" charset="0"/>
              </a:rPr>
              <a:t>‘Hulpmiddelen voor afbeeldingen’ </a:t>
            </a:r>
          </a:p>
          <a:p>
            <a:r>
              <a:rPr lang="nl-NL" sz="1000" dirty="0">
                <a:latin typeface="+mn-lt"/>
                <a:cs typeface="Arial" panose="020B0604020202020204" pitchFamily="34" charset="0"/>
              </a:rPr>
              <a:t>en klik op </a:t>
            </a:r>
            <a:r>
              <a:rPr lang="nl-NL" sz="1000" b="1" dirty="0">
                <a:latin typeface="+mn-lt"/>
                <a:cs typeface="Arial" panose="020B0604020202020204" pitchFamily="34" charset="0"/>
              </a:rPr>
              <a:t>‘Bijsnijden’. </a:t>
            </a:r>
            <a:r>
              <a:rPr lang="nl-NL" sz="1000" dirty="0">
                <a:latin typeface="+mn-lt"/>
                <a:cs typeface="Arial" panose="020B0604020202020204" pitchFamily="34" charset="0"/>
              </a:rPr>
              <a:t>Met de witte bolletjes schaal je de afbeelding, met de zwarte haakjes schaal je het afbeeldingskader. </a:t>
            </a:r>
            <a:endParaRPr lang="en-US" sz="1000" dirty="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dirty="0">
                <a:latin typeface="+mn-lt"/>
                <a:cs typeface="Arial" panose="020B0604020202020204" pitchFamily="34" charset="0"/>
              </a:rPr>
              <a:t>Howest stock Afbeeldingen kan je downloaden op</a:t>
            </a:r>
          </a:p>
          <a:p>
            <a:r>
              <a:rPr lang="nl-NL" sz="1000" dirty="0">
                <a:latin typeface="+mn-lt"/>
                <a:cs typeface="Arial" panose="020B0604020202020204" pitchFamily="34" charset="0"/>
              </a:rPr>
              <a:t> </a:t>
            </a:r>
            <a:r>
              <a:rPr lang="nl-BE" sz="1000" dirty="0">
                <a:latin typeface="+mn-lt"/>
                <a:hlinkClick r:id="rId4"/>
              </a:rPr>
              <a:t>https://www.flickr.com/photos/howestbe/albums</a:t>
            </a:r>
            <a:endParaRPr lang="nl-NL" sz="1000" dirty="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optimaliseren</a:t>
            </a:r>
            <a:endParaRPr lang="en-US" sz="1400" b="1" dirty="0">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dirty="0">
                <a:latin typeface="+mn-lt"/>
                <a:cs typeface="Arial" panose="020B0604020202020204" pitchFamily="34" charset="0"/>
              </a:rPr>
              <a:t>Afbeeldingen maken je PPT vaak heel groot, indien nodig kan je ze comprimeren door ze te selecteren naar </a:t>
            </a:r>
            <a:r>
              <a:rPr lang="nl-NL" sz="1000" b="1" dirty="0">
                <a:latin typeface="+mn-lt"/>
                <a:cs typeface="Arial" panose="020B0604020202020204" pitchFamily="34" charset="0"/>
              </a:rPr>
              <a:t>opmaak</a:t>
            </a:r>
            <a:r>
              <a:rPr lang="nl-NL" sz="1000" dirty="0">
                <a:latin typeface="+mn-lt"/>
                <a:cs typeface="Arial" panose="020B0604020202020204" pitchFamily="34" charset="0"/>
              </a:rPr>
              <a:t> te gaan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Daar kan je volgende optie vinden:</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Gebruik iconen /logo`s</a:t>
            </a:r>
            <a:endParaRPr lang="en-US" sz="1400" b="1" dirty="0">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dirty="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 </a:t>
            </a:r>
            <a:r>
              <a:rPr lang="nl-NL" sz="1000" b="1" dirty="0">
                <a:latin typeface="+mn-lt"/>
                <a:cs typeface="Arial" panose="020B0604020202020204" pitchFamily="34" charset="0"/>
              </a:rPr>
              <a:t>Sleep hiervoor aan de witte bolletjes op de hoeken maar hou SHIFT ingedrukt</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Aanpassen datum en voettekst</a:t>
            </a:r>
            <a:endParaRPr lang="en-US" sz="1400" b="1" dirty="0">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dirty="0">
                <a:latin typeface="+mn-lt"/>
                <a:cs typeface="Arial" panose="020B0604020202020204" pitchFamily="34" charset="0"/>
              </a:rPr>
              <a:t>Pas de voettekst niet rechtstreeks aan maar ga via invoegen en klik op:</a:t>
            </a: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r>
              <a:rPr lang="nl-NL" sz="1000" b="0" dirty="0">
                <a:latin typeface="+mn-lt"/>
                <a:cs typeface="Arial" panose="020B0604020202020204" pitchFamily="34" charset="0"/>
              </a:rPr>
              <a:t>Daar kan je deze aanpassen en toepassen op de slide of op alle slides.</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dirty="0">
                <a:latin typeface="+mn-lt"/>
                <a:cs typeface="Arial" panose="020B0604020202020204" pitchFamily="34" charset="0"/>
              </a:rPr>
              <a:t>Indien je per ongeluk elementen verschoven hebt in de </a:t>
            </a:r>
            <a:r>
              <a:rPr lang="nl-NL" sz="1000" dirty="0" err="1">
                <a:latin typeface="+mn-lt"/>
                <a:cs typeface="Arial" panose="020B0604020202020204" pitchFamily="34" charset="0"/>
              </a:rPr>
              <a:t>layout</a:t>
            </a:r>
            <a:r>
              <a:rPr lang="nl-NL" sz="1000" dirty="0">
                <a:latin typeface="+mn-lt"/>
                <a:cs typeface="Arial" panose="020B0604020202020204" pitchFamily="34" charset="0"/>
              </a:rPr>
              <a:t>, pas opnieuw de juiste template toe:</a:t>
            </a:r>
          </a:p>
          <a:p>
            <a:endParaRPr lang="nl-NL" sz="1000" b="1" dirty="0">
              <a:latin typeface="+mn-lt"/>
              <a:cs typeface="Arial" panose="020B0604020202020204" pitchFamily="34" charset="0"/>
            </a:endParaRPr>
          </a:p>
          <a:p>
            <a:r>
              <a:rPr lang="nl-NL" sz="1000" b="1" dirty="0">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Reset </a:t>
            </a:r>
            <a:r>
              <a:rPr lang="nl-NL" sz="1400" b="1" dirty="0" err="1">
                <a:solidFill>
                  <a:schemeClr val="tx2"/>
                </a:solidFill>
                <a:latin typeface="+mn-lt"/>
                <a:cs typeface="Arial" panose="020B0604020202020204" pitchFamily="34" charset="0"/>
              </a:rPr>
              <a:t>layout</a:t>
            </a:r>
            <a:endParaRPr lang="en-US" sz="1400" b="1" dirty="0">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dirty="0">
                <a:latin typeface="Arial Rounded MT Bold" panose="020F0704030504030204" pitchFamily="34" charset="0"/>
              </a:rPr>
              <a:t>Gebruik Howest template </a:t>
            </a:r>
            <a:r>
              <a:rPr lang="nl-NL" sz="1100" dirty="0">
                <a:latin typeface="Arial Rounded MT Bold" panose="020F0704030504030204" pitchFamily="34" charset="0"/>
              </a:rPr>
              <a:t>versie 2.0</a:t>
            </a:r>
            <a:endParaRPr lang="nl-BE" sz="1100" dirty="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Tekst niveaus</a:t>
            </a:r>
            <a:endParaRPr lang="en-US" sz="1400" b="1" dirty="0">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dirty="0"/>
              <a:t>Titelfont is </a:t>
            </a:r>
            <a:r>
              <a:rPr lang="nl-BE" sz="1000" dirty="0" err="1"/>
              <a:t>Arial</a:t>
            </a:r>
            <a:r>
              <a:rPr lang="nl-BE" sz="1000" dirty="0"/>
              <a:t> </a:t>
            </a:r>
            <a:r>
              <a:rPr lang="nl-BE" sz="1000" dirty="0" err="1"/>
              <a:t>Rounded</a:t>
            </a:r>
            <a:r>
              <a:rPr lang="nl-BE" sz="1000" dirty="0"/>
              <a:t> MT </a:t>
            </a:r>
            <a:r>
              <a:rPr lang="nl-BE" sz="1000" dirty="0" err="1"/>
              <a:t>Bold</a:t>
            </a:r>
            <a:endParaRPr lang="nl-BE" sz="1000" dirty="0"/>
          </a:p>
          <a:p>
            <a:r>
              <a:rPr lang="en-US" sz="1000" dirty="0" err="1"/>
              <a:t>Daarnaast</a:t>
            </a:r>
            <a:r>
              <a:rPr lang="en-US" sz="1000" dirty="0"/>
              <a:t> </a:t>
            </a:r>
            <a:r>
              <a:rPr lang="en-US" sz="1000" dirty="0" err="1"/>
              <a:t>voor</a:t>
            </a:r>
            <a:r>
              <a:rPr lang="en-US" sz="1000" dirty="0"/>
              <a:t> </a:t>
            </a:r>
            <a:r>
              <a:rPr lang="en-US" sz="1000" dirty="0" err="1"/>
              <a:t>tekst</a:t>
            </a:r>
            <a:r>
              <a:rPr lang="en-US" sz="1000" dirty="0"/>
              <a:t> Calibri </a:t>
            </a:r>
            <a:r>
              <a:rPr lang="en-US" sz="1000" dirty="0" err="1"/>
              <a:t>gebruiken</a:t>
            </a:r>
            <a:endParaRPr lang="en-US" sz="1000" dirty="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dirty="0">
                <a:solidFill>
                  <a:schemeClr val="tx2"/>
                </a:solidFill>
                <a:latin typeface="Arial" panose="020B0604020202020204" pitchFamily="34" charset="0"/>
                <a:cs typeface="Arial" panose="020B0604020202020204" pitchFamily="34" charset="0"/>
              </a:rPr>
              <a:t>Tekstgroottes</a:t>
            </a:r>
            <a:endParaRPr lang="en-US" sz="1000" b="1" dirty="0">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dirty="0">
                <a:latin typeface="+mj-lt"/>
                <a:cs typeface="Arial" panose="020B0604020202020204" pitchFamily="34" charset="0"/>
              </a:rPr>
              <a:t>Platte tekst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dirty="0" err="1">
                <a:latin typeface="+mj-lt"/>
                <a:cs typeface="Arial" panose="020B0604020202020204" pitchFamily="34" charset="0"/>
              </a:rPr>
              <a:t>Bullet</a:t>
            </a:r>
            <a:r>
              <a:rPr lang="nl-NL" sz="1000" dirty="0">
                <a:latin typeface="+mj-lt"/>
                <a:cs typeface="Arial" panose="020B0604020202020204" pitchFamily="34" charset="0"/>
              </a:rPr>
              <a: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dirty="0">
                <a:latin typeface="+mj-lt"/>
                <a:cs typeface="Arial" panose="020B0604020202020204" pitchFamily="34" charset="0"/>
              </a:rPr>
              <a:t>Sub </a:t>
            </a:r>
            <a:r>
              <a:rPr lang="nl-NL" sz="1000" dirty="0" err="1">
                <a:latin typeface="+mj-lt"/>
                <a:cs typeface="Arial" panose="020B0604020202020204" pitchFamily="34" charset="0"/>
              </a:rPr>
              <a:t>Bullet</a:t>
            </a:r>
            <a:r>
              <a:rPr lang="nl-NL" sz="1000" dirty="0">
                <a:latin typeface="+mj-lt"/>
                <a:cs typeface="Arial" panose="020B0604020202020204" pitchFamily="34" charset="0"/>
              </a:rPr>
              <a:t> (30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dirty="0">
                <a:solidFill>
                  <a:schemeClr val="tx2"/>
                </a:solidFill>
                <a:latin typeface="+mj-lt"/>
                <a:cs typeface="Arial" panose="020B0604020202020204" pitchFamily="34" charset="0"/>
              </a:rPr>
              <a:t>Kopje (24 </a:t>
            </a:r>
            <a:r>
              <a:rPr lang="nl-NL" sz="1000" b="1" dirty="0" err="1">
                <a:solidFill>
                  <a:schemeClr val="tx2"/>
                </a:solidFill>
                <a:latin typeface="+mj-lt"/>
                <a:cs typeface="Arial" panose="020B0604020202020204" pitchFamily="34" charset="0"/>
              </a:rPr>
              <a:t>pt</a:t>
            </a:r>
            <a:r>
              <a:rPr lang="nl-NL" sz="1000" b="1" dirty="0">
                <a:solidFill>
                  <a:schemeClr val="tx2"/>
                </a:solidFill>
                <a:latin typeface="+mj-lt"/>
                <a:cs typeface="Arial" panose="020B0604020202020204" pitchFamily="34" charset="0"/>
              </a:rPr>
              <a:t>)</a:t>
            </a:r>
            <a:endParaRPr lang="en-US" sz="1000" b="1" dirty="0">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dirty="0">
                <a:solidFill>
                  <a:schemeClr val="tx2"/>
                </a:solidFill>
                <a:latin typeface="+mj-lt"/>
                <a:cs typeface="Arial" panose="020B0604020202020204" pitchFamily="34" charset="0"/>
              </a:rPr>
              <a:t>Kopje (16 </a:t>
            </a:r>
            <a:r>
              <a:rPr lang="nl-NL" sz="1000" i="1" dirty="0" err="1">
                <a:solidFill>
                  <a:schemeClr val="tx2"/>
                </a:solidFill>
                <a:latin typeface="+mj-lt"/>
                <a:cs typeface="Arial" panose="020B0604020202020204" pitchFamily="34" charset="0"/>
              </a:rPr>
              <a:t>pt</a:t>
            </a:r>
            <a:r>
              <a:rPr lang="nl-NL" sz="1000" i="1" dirty="0">
                <a:solidFill>
                  <a:schemeClr val="tx2"/>
                </a:solidFill>
                <a:latin typeface="+mj-lt"/>
                <a:cs typeface="Arial" panose="020B0604020202020204" pitchFamily="34" charset="0"/>
              </a:rPr>
              <a:t>)</a:t>
            </a:r>
            <a:endParaRPr lang="en-US" sz="1000" i="1" dirty="0">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1</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2</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3</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4</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5</a:t>
              </a:r>
              <a:endParaRPr lang="en-US" sz="1200" b="1" dirty="0">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Kaart aanpassen</a:t>
            </a:r>
            <a:endParaRPr lang="en-US" sz="1400" b="1" dirty="0">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dirty="0">
                <a:latin typeface="+mn-lt"/>
                <a:cs typeface="Arial" panose="020B0604020202020204" pitchFamily="34" charset="0"/>
              </a:rPr>
              <a:t>Selecteer eerst de kaart en vervolgens het deel dat je wenst te kleuren. Klik naast de kaart om deze weer te verlaten.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Copier de </a:t>
            </a:r>
            <a:r>
              <a:rPr lang="nl-NL" sz="1000" dirty="0" err="1">
                <a:latin typeface="+mn-lt"/>
                <a:cs typeface="Arial" panose="020B0604020202020204" pitchFamily="34" charset="0"/>
              </a:rPr>
              <a:t>pushpin</a:t>
            </a:r>
            <a:r>
              <a:rPr lang="nl-NL" sz="1000" dirty="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Grafieken aanpassen</a:t>
            </a:r>
            <a:endParaRPr lang="en-US" sz="1400" b="1" dirty="0">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dirty="0">
                <a:latin typeface="+mn-lt"/>
                <a:cs typeface="Arial" panose="020B0604020202020204" pitchFamily="34" charset="0"/>
              </a:rPr>
              <a:t>Klik rechts op de grafiek en kies voor:</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Vragen of hulp</a:t>
            </a:r>
            <a:endParaRPr lang="en-US" sz="1400" b="1" dirty="0">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dirty="0">
                <a:latin typeface="+mn-lt"/>
                <a:cs typeface="Arial" panose="020B0604020202020204" pitchFamily="34" charset="0"/>
              </a:rPr>
              <a:t>Contacteer de dienst communicatie of </a:t>
            </a:r>
            <a:r>
              <a:rPr lang="nl-NL" sz="1000" dirty="0">
                <a:latin typeface="+mn-lt"/>
                <a:cs typeface="Arial" panose="020B0604020202020204" pitchFamily="34" charset="0"/>
                <a:hlinkClick r:id="rId8"/>
              </a:rPr>
              <a:t>regis.le.roy@howest.be</a:t>
            </a:r>
            <a:r>
              <a:rPr lang="nl-NL" sz="1000" dirty="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dirty="0" err="1">
                <a:solidFill>
                  <a:schemeClr val="tx2"/>
                </a:solidFill>
                <a:latin typeface="+mn-lt"/>
                <a:cs typeface="Arial" panose="020B0604020202020204" pitchFamily="34" charset="0"/>
              </a:rPr>
              <a:t>SmartArt</a:t>
            </a:r>
            <a:r>
              <a:rPr lang="nl-NL" sz="1400" b="1" dirty="0">
                <a:solidFill>
                  <a:schemeClr val="tx2"/>
                </a:solidFill>
                <a:latin typeface="+mn-lt"/>
                <a:cs typeface="Arial" panose="020B0604020202020204" pitchFamily="34" charset="0"/>
              </a:rPr>
              <a:t> aanpassen</a:t>
            </a:r>
            <a:endParaRPr lang="en-US" sz="1400" b="1" dirty="0">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dirty="0">
                <a:latin typeface="+mn-lt"/>
                <a:cs typeface="Arial" panose="020B0604020202020204" pitchFamily="34" charset="0"/>
              </a:rPr>
              <a:t>Copier de </a:t>
            </a:r>
            <a:r>
              <a:rPr lang="nl-NL" sz="1000" dirty="0" err="1">
                <a:latin typeface="+mn-lt"/>
                <a:cs typeface="Arial" panose="020B0604020202020204" pitchFamily="34" charset="0"/>
              </a:rPr>
              <a:t>smartart</a:t>
            </a:r>
            <a:r>
              <a:rPr lang="nl-NL" sz="1000" dirty="0">
                <a:latin typeface="+mn-lt"/>
                <a:cs typeface="Arial" panose="020B0604020202020204" pitchFamily="34" charset="0"/>
              </a:rPr>
              <a:t> naar de template je slide.</a:t>
            </a:r>
          </a:p>
          <a:p>
            <a:endParaRPr lang="nl-NL" sz="1000" dirty="0">
              <a:latin typeface="+mn-lt"/>
              <a:cs typeface="Arial" panose="020B0604020202020204" pitchFamily="34" charset="0"/>
            </a:endParaRPr>
          </a:p>
          <a:p>
            <a:r>
              <a:rPr lang="nl-NL" sz="1000" dirty="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dirty="0">
                <a:latin typeface="+mn-lt"/>
                <a:cs typeface="Arial" panose="020B0604020202020204" pitchFamily="34" charset="0"/>
              </a:rPr>
              <a:t>Gelieve steeds de laatste versie af te halen van dit bestand! Via het intranet op </a:t>
            </a:r>
          </a:p>
          <a:p>
            <a:r>
              <a:rPr lang="nl-BE" sz="1000" dirty="0">
                <a:hlinkClick r:id="rId9"/>
              </a:rPr>
              <a:t>https://studenthowest.sharepoint.com/sites/staff/COMM/SitePages/Huisstijl.aspx</a:t>
            </a:r>
            <a:endParaRPr lang="nl-BE" sz="1000" dirty="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Over deze template</a:t>
            </a:r>
            <a:endParaRPr lang="en-US" sz="1400" b="1" dirty="0">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Kleuren</a:t>
            </a:r>
            <a:endParaRPr lang="en-US" sz="1400" b="1" dirty="0">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dirty="0"/>
                <a:t>H</a:t>
              </a:r>
              <a:r>
                <a:rPr lang="nl-BE" sz="1000" dirty="0" err="1"/>
                <a:t>oofdkleur</a:t>
              </a:r>
              <a:endParaRPr lang="nl-BE" sz="1000" dirty="0"/>
            </a:p>
            <a:p>
              <a:pPr marL="0" indent="0" algn="l">
                <a:buFontTx/>
                <a:buNone/>
              </a:pPr>
              <a:r>
                <a:rPr lang="nl-BE" sz="1000" dirty="0"/>
                <a:t>Blauw (RGB: 68,200,245)</a:t>
              </a:r>
            </a:p>
            <a:p>
              <a:pPr marL="0" indent="0">
                <a:buFontTx/>
                <a:buNone/>
              </a:pPr>
              <a:r>
                <a:rPr lang="en-US" sz="1000" dirty="0"/>
                <a:t>1</a:t>
              </a:r>
              <a:r>
                <a:rPr lang="en-US" sz="1000" baseline="30000" dirty="0"/>
                <a:t>ste </a:t>
              </a:r>
              <a:r>
                <a:rPr lang="nl-BE" sz="1000" dirty="0"/>
                <a:t> Tekstkleur </a:t>
              </a:r>
            </a:p>
            <a:p>
              <a:pPr marL="0" indent="0">
                <a:buFontTx/>
                <a:buNone/>
              </a:pPr>
              <a:r>
                <a:rPr lang="nl-BE" sz="1000" dirty="0"/>
                <a:t>Wit (RGB:255,255,255)</a:t>
              </a:r>
            </a:p>
            <a:p>
              <a:pPr marL="0" indent="0">
                <a:buFontTx/>
                <a:buNone/>
              </a:pPr>
              <a:r>
                <a:rPr lang="en-US" sz="1000" dirty="0"/>
                <a:t>2</a:t>
              </a:r>
              <a:r>
                <a:rPr lang="en-US" sz="1000" baseline="30000" dirty="0"/>
                <a:t>de</a:t>
              </a:r>
              <a:r>
                <a:rPr lang="en-US" sz="1000" dirty="0"/>
                <a:t>   </a:t>
              </a:r>
              <a:r>
                <a:rPr lang="en-US" sz="1000" dirty="0" err="1"/>
                <a:t>Tekstkleur</a:t>
              </a:r>
              <a:endParaRPr lang="en-US" sz="1000" dirty="0"/>
            </a:p>
            <a:p>
              <a:pPr marL="0" indent="0">
                <a:buFontTx/>
                <a:buNone/>
              </a:pPr>
              <a:r>
                <a:rPr lang="en-US" sz="1000" dirty="0"/>
                <a:t>Z</a:t>
              </a:r>
              <a:r>
                <a:rPr lang="nl-BE" sz="1000" dirty="0"/>
                <a:t>wart (RGB:0,0,0)</a:t>
              </a:r>
            </a:p>
            <a:p>
              <a:pPr marL="0" indent="0">
                <a:buFontTx/>
                <a:buNone/>
              </a:pPr>
              <a:r>
                <a:rPr lang="en-US" sz="1000" dirty="0"/>
                <a:t>Extra: </a:t>
              </a:r>
            </a:p>
            <a:p>
              <a:pPr marL="0" indent="0">
                <a:buFontTx/>
                <a:buNone/>
              </a:pPr>
              <a:r>
                <a:rPr lang="en-US" sz="1000" dirty="0"/>
                <a:t>Magenta</a:t>
              </a:r>
              <a:r>
                <a:rPr lang="nl-BE" sz="1000" dirty="0"/>
                <a:t> (RGB: 236,0,140)</a:t>
              </a:r>
            </a:p>
            <a:p>
              <a:pPr marL="0" indent="0">
                <a:buFontTx/>
                <a:buNone/>
              </a:pPr>
              <a:r>
                <a:rPr lang="nl-BE" sz="1000" dirty="0"/>
                <a:t>Extra:</a:t>
              </a:r>
            </a:p>
            <a:p>
              <a:pPr marL="0" indent="0">
                <a:buFontTx/>
                <a:buNone/>
              </a:pPr>
              <a:r>
                <a:rPr lang="nl-BE" sz="1000" dirty="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Hulplijnen tonen aanpassen</a:t>
            </a:r>
            <a:endParaRPr lang="en-US" sz="1400" b="1" dirty="0">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dirty="0">
                <a:latin typeface="+mn-lt"/>
                <a:cs typeface="Arial" panose="020B0604020202020204" pitchFamily="34" charset="0"/>
              </a:rPr>
              <a:t>In elke slide </a:t>
            </a:r>
            <a:r>
              <a:rPr lang="nl-NL" sz="1000" dirty="0" err="1">
                <a:latin typeface="+mn-lt"/>
                <a:cs typeface="Arial" panose="020B0604020202020204" pitchFamily="34" charset="0"/>
              </a:rPr>
              <a:t>layout</a:t>
            </a:r>
            <a:r>
              <a:rPr lang="nl-NL" sz="1000" dirty="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Tabellen aanpassen</a:t>
            </a:r>
            <a:endParaRPr lang="en-US" sz="1400" b="1" dirty="0">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dirty="0">
                <a:latin typeface="+mn-lt"/>
                <a:cs typeface="Arial" panose="020B0604020202020204" pitchFamily="34" charset="0"/>
              </a:rPr>
              <a:t>Tabellen werkt niet altijd even vlot in PowerPoint. </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dirty="0">
              <a:latin typeface="+mn-lt"/>
              <a:cs typeface="Arial" panose="020B0604020202020204" pitchFamily="34" charset="0"/>
            </a:endParaRPr>
          </a:p>
          <a:p>
            <a:r>
              <a:rPr lang="nl-NL" sz="1000" dirty="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4" name="Afbeelding 3">
            <a:extLst>
              <a:ext uri="{FF2B5EF4-FFF2-40B4-BE49-F238E27FC236}">
                <a16:creationId xmlns:a16="http://schemas.microsoft.com/office/drawing/2014/main" id="{5B39836E-004F-43A1-BAE3-C85C57A18D2C}"/>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007362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Lege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141238711"/>
      </p:ext>
    </p:extLst>
  </p:cSld>
  <p:clrMapOvr>
    <a:masterClrMapping/>
  </p:clrMapOvr>
  <p:extLst>
    <p:ext uri="{DCECCB84-F9BA-43D5-87BE-67443E8EF086}">
      <p15:sldGuideLst xmlns:p15="http://schemas.microsoft.com/office/powerpoint/2012/main">
        <p15:guide id="4" pos="1109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Leeg zonder 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915514383"/>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1/2 Tekst en 1/2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216327320"/>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2/3 Tekst en 1/3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723719073"/>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1" name="balk onderaan">
            <a:extLst>
              <a:ext uri="{FF2B5EF4-FFF2-40B4-BE49-F238E27FC236}">
                <a16:creationId xmlns:a16="http://schemas.microsoft.com/office/drawing/2014/main" id="{38804C87-12C0-421E-90B2-DF14E0302FE7}"/>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E2274F51-95F7-4E5E-815B-1F996E645FE7}"/>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Afbeelding en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796737148"/>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1" name="balk onderaan">
            <a:extLst>
              <a:ext uri="{FF2B5EF4-FFF2-40B4-BE49-F238E27FC236}">
                <a16:creationId xmlns:a16="http://schemas.microsoft.com/office/drawing/2014/main" id="{38804C87-12C0-421E-90B2-DF14E0302FE7}"/>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36720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36720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92B1CA4A-0389-4751-BD3D-D8526698D99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2 x 2 afbeeldingen slide</a:t>
            </a:r>
            <a:endParaRPr lang="en-US" sz="2000" b="1" dirty="0">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1040400" y="5473192"/>
            <a:ext cx="8217535" cy="3672000"/>
          </a:xfrm>
        </p:spPr>
        <p:txBody>
          <a:bodyPr tIns="1440000">
            <a:normAutofit/>
          </a:bodyPr>
          <a:lstStyle>
            <a:lvl1pPr marL="0" indent="0" algn="ctr">
              <a:buNone/>
              <a:defRPr sz="1600"/>
            </a:lvl1pPr>
          </a:lstStyle>
          <a:p>
            <a:endParaRPr lang="nl-BE" dirty="0"/>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9396000" y="5473192"/>
            <a:ext cx="8217535" cy="3672000"/>
          </a:xfrm>
        </p:spPr>
        <p:txBody>
          <a:bodyPr tIns="1440000">
            <a:normAutofit/>
          </a:bodyPr>
          <a:lstStyle>
            <a:lvl1pPr marL="0" indent="0" algn="ctr">
              <a:buNone/>
              <a:defRPr sz="1600"/>
            </a:lvl1pPr>
          </a:lstStyle>
          <a:p>
            <a:endParaRPr lang="nl-BE" dirty="0"/>
          </a:p>
        </p:txBody>
      </p:sp>
    </p:spTree>
    <p:extLst>
      <p:ext uri="{BB962C8B-B14F-4D97-AF65-F5344CB8AC3E}">
        <p14:creationId xmlns:p14="http://schemas.microsoft.com/office/powerpoint/2010/main" val="205112904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009A3169-8C0D-4A2D-9C66-BE525BCD338D}"/>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3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754770187"/>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404812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4048125" cy="7498800"/>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0"/>
            <a:ext cx="4048125" cy="7498800"/>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0"/>
            <a:ext cx="404812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BB27EBDF-C895-4A3E-8D3F-1D5142CF7789}"/>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4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486804945"/>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263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263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2638800"/>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1050130" y="4263948"/>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66095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121787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xtBox 4">
            <a:extLst>
              <a:ext uri="{FF2B5EF4-FFF2-40B4-BE49-F238E27FC236}">
                <a16:creationId xmlns:a16="http://schemas.microsoft.com/office/drawing/2014/main" id="{88A38384-9998-4BC5-BA90-E15895259F2B}"/>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3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828114513"/>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1"/>
            <a:ext cx="4048125" cy="2638425"/>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1"/>
            <a:ext cx="4048125" cy="2638425"/>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1"/>
            <a:ext cx="4048125" cy="2638425"/>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1"/>
            <a:ext cx="4048125" cy="2638425"/>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5" name="TextBox 4">
            <a:extLst>
              <a:ext uri="{FF2B5EF4-FFF2-40B4-BE49-F238E27FC236}">
                <a16:creationId xmlns:a16="http://schemas.microsoft.com/office/drawing/2014/main" id="{59DAB652-AFD5-4D77-ACBB-A5CC3110B33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3554308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78514"/>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nl-BE" noProof="0" dirty="0"/>
            </a:br>
            <a:br>
              <a:rPr lang="nl-BE" noProof="0" dirty="0"/>
            </a:br>
            <a:r>
              <a:rPr lang="nl-BE" noProof="0" dirty="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350" y="365592"/>
            <a:ext cx="7567613" cy="3878402"/>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47462994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13570981" y="1648801"/>
            <a:ext cx="4048125" cy="2638424"/>
          </a:xfrm>
        </p:spPr>
        <p:txBody>
          <a:bodyPr>
            <a:normAutofit/>
          </a:bodyPr>
          <a:lstStyle>
            <a:lvl1pPr marL="0" indent="0" algn="ctr">
              <a:buNone/>
              <a:defRPr sz="1600"/>
            </a:lvl1pPr>
          </a:lstStyle>
          <a:p>
            <a:endParaRPr lang="nl-BE" dirty="0"/>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1057276" y="1648800"/>
            <a:ext cx="4048125" cy="2638424"/>
          </a:xfrm>
        </p:spPr>
        <p:txBody>
          <a:bodyPr>
            <a:normAutofit/>
          </a:bodyPr>
          <a:lstStyle>
            <a:lvl1pPr marL="0" indent="0" algn="ctr">
              <a:buNone/>
              <a:defRPr sz="1600"/>
            </a:lvl1pPr>
          </a:lstStyle>
          <a:p>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5228511" y="1648800"/>
            <a:ext cx="4048125" cy="2638424"/>
          </a:xfrm>
        </p:spPr>
        <p:txBody>
          <a:bodyPr>
            <a:normAutofit/>
          </a:bodyPr>
          <a:lstStyle>
            <a:lvl1pPr marL="0" indent="0" algn="ctr">
              <a:buNone/>
              <a:defRPr sz="1600"/>
            </a:lvl1pPr>
          </a:lstStyle>
          <a:p>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9399746" y="1648800"/>
            <a:ext cx="4048125" cy="2638424"/>
          </a:xfrm>
        </p:spPr>
        <p:txBody>
          <a:bodyPr>
            <a:normAutofit/>
          </a:bodyPr>
          <a:lstStyle>
            <a:lvl1pPr marL="0" indent="0" algn="ctr">
              <a:buNone/>
              <a:defRPr sz="1600"/>
            </a:lvl1pPr>
          </a:lstStyle>
          <a:p>
            <a:endParaRPr lang="nl-BE"/>
          </a:p>
        </p:txBody>
      </p:sp>
      <p:sp>
        <p:nvSpPr>
          <p:cNvPr id="20" name="TextBox 4">
            <a:extLst>
              <a:ext uri="{FF2B5EF4-FFF2-40B4-BE49-F238E27FC236}">
                <a16:creationId xmlns:a16="http://schemas.microsoft.com/office/drawing/2014/main" id="{DB6ED84B-8E7F-4228-B427-1EDE681C5A63}"/>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Grafiek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217915519"/>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0"/>
            <a:ext cx="5451029"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6604059" y="1648798"/>
            <a:ext cx="11007666" cy="7498800"/>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A500405E-274E-4C95-9B93-F6B1F82EF01B}"/>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1/3 Tekst en 2/3 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94656123"/>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1052513" y="1648799"/>
            <a:ext cx="16559212" cy="7475533"/>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C2C04373-6D00-42D5-86E3-4AF79B52EF61}"/>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803230516"/>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0800" y="2354401"/>
            <a:ext cx="8317894"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xtBox 4">
            <a:extLst>
              <a:ext uri="{FF2B5EF4-FFF2-40B4-BE49-F238E27FC236}">
                <a16:creationId xmlns:a16="http://schemas.microsoft.com/office/drawing/2014/main" id="{B76F8740-BA9B-4238-9C9D-5EB368209556}"/>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1/2 Tekst en 1/2 tekst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519207618"/>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60672"/>
            <a:ext cx="8217535"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1925" y="2372571"/>
            <a:ext cx="8317894"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1051200" y="1681200"/>
            <a:ext cx="8217535"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9280800" y="1681200"/>
            <a:ext cx="8317894"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3" name="TextBox 4">
            <a:extLst>
              <a:ext uri="{FF2B5EF4-FFF2-40B4-BE49-F238E27FC236}">
                <a16:creationId xmlns:a16="http://schemas.microsoft.com/office/drawing/2014/main" id="{B415E543-5122-4ED4-A8AA-647C117F182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77979155"/>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4695826"/>
          </a:xfrm>
        </p:spPr>
        <p:txBody>
          <a:bodyPr tIns="1440000">
            <a:normAutofit/>
          </a:bodyPr>
          <a:lstStyle>
            <a:lvl1pPr marL="0" indent="0" algn="ctr">
              <a:buNone/>
              <a:defRPr sz="1600"/>
            </a:lvl1pPr>
          </a:lstStyle>
          <a:p>
            <a:endParaRPr lang="nl-BE" dirty="0"/>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9394189" y="6516687"/>
            <a:ext cx="4045743" cy="2628899"/>
          </a:xfrm>
        </p:spPr>
        <p:txBody>
          <a:bodyPr>
            <a:normAutofit/>
          </a:bodyPr>
          <a:lstStyle>
            <a:lvl1pPr marL="0" indent="0">
              <a:buNone/>
              <a:defRPr sz="1600"/>
            </a:lvl1pPr>
          </a:lstStyle>
          <a:p>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13565982" y="6516688"/>
            <a:ext cx="4045743" cy="2628899"/>
          </a:xfrm>
        </p:spPr>
        <p:txBody>
          <a:bodyPr>
            <a:normAutofit/>
          </a:bodyPr>
          <a:lstStyle>
            <a:lvl1pPr marL="0" indent="0">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1200" y="2354401"/>
            <a:ext cx="8217535" cy="612178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9" name="TextBox 4">
            <a:extLst>
              <a:ext uri="{FF2B5EF4-FFF2-40B4-BE49-F238E27FC236}">
                <a16:creationId xmlns:a16="http://schemas.microsoft.com/office/drawing/2014/main" id="{2CD7B7E4-430F-492F-AE79-EDAE65BABEA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en 3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762620811"/>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65868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Info slide</a:t>
            </a:r>
            <a:endParaRPr lang="en-US" sz="2000" b="1" dirty="0">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invoegen</a:t>
            </a:r>
            <a:endParaRPr lang="en-US" sz="1400" b="1" dirty="0">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dirty="0">
                <a:latin typeface="+mn-lt"/>
                <a:cs typeface="Arial" panose="020B0604020202020204" pitchFamily="34" charset="0"/>
              </a:rPr>
              <a:t>Klik op het pictogram dat vervolgens verschijnt om een afbeelding in te voegen.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Voor </a:t>
            </a:r>
            <a:r>
              <a:rPr lang="nl-NL" sz="1000" dirty="0" err="1">
                <a:latin typeface="+mn-lt"/>
                <a:cs typeface="Arial" panose="020B0604020202020204" pitchFamily="34" charset="0"/>
              </a:rPr>
              <a:t>copy+paste</a:t>
            </a:r>
            <a:r>
              <a:rPr lang="nl-NL" sz="1000" dirty="0">
                <a:latin typeface="+mn-lt"/>
                <a:cs typeface="Arial" panose="020B0604020202020204" pitchFamily="34" charset="0"/>
              </a:rPr>
              <a:t> commando:</a:t>
            </a:r>
          </a:p>
          <a:p>
            <a:r>
              <a:rPr lang="nl-NL" sz="1000" dirty="0">
                <a:latin typeface="+mn-lt"/>
                <a:cs typeface="Arial" panose="020B0604020202020204" pitchFamily="34" charset="0"/>
              </a:rPr>
              <a:t>Selecteer de </a:t>
            </a:r>
            <a:r>
              <a:rPr lang="nl-NL" sz="1000" dirty="0" err="1">
                <a:latin typeface="+mn-lt"/>
                <a:cs typeface="Arial" panose="020B0604020202020204" pitchFamily="34" charset="0"/>
              </a:rPr>
              <a:t>placeholder</a:t>
            </a:r>
            <a:r>
              <a:rPr lang="nl-NL" sz="1000" dirty="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dirty="0">
                <a:latin typeface="+mn-lt"/>
                <a:cs typeface="Arial" panose="020B0604020202020204" pitchFamily="34" charset="0"/>
              </a:rPr>
              <a:t>Wanneer je de afbeelding wilt schalen of verslepen, ga dan naar </a:t>
            </a:r>
          </a:p>
          <a:p>
            <a:r>
              <a:rPr lang="nl-NL" sz="1000" b="1" dirty="0">
                <a:latin typeface="+mn-lt"/>
                <a:cs typeface="Arial" panose="020B0604020202020204" pitchFamily="34" charset="0"/>
              </a:rPr>
              <a:t>‘Hulpmiddelen voor afbeeldingen’ </a:t>
            </a:r>
          </a:p>
          <a:p>
            <a:r>
              <a:rPr lang="nl-NL" sz="1000" dirty="0">
                <a:latin typeface="+mn-lt"/>
                <a:cs typeface="Arial" panose="020B0604020202020204" pitchFamily="34" charset="0"/>
              </a:rPr>
              <a:t>en klik op </a:t>
            </a:r>
            <a:r>
              <a:rPr lang="nl-NL" sz="1000" b="1" dirty="0">
                <a:latin typeface="+mn-lt"/>
                <a:cs typeface="Arial" panose="020B0604020202020204" pitchFamily="34" charset="0"/>
              </a:rPr>
              <a:t>‘Bijsnijden’. </a:t>
            </a:r>
            <a:r>
              <a:rPr lang="nl-NL" sz="1000" dirty="0">
                <a:latin typeface="+mn-lt"/>
                <a:cs typeface="Arial" panose="020B0604020202020204" pitchFamily="34" charset="0"/>
              </a:rPr>
              <a:t>Met de witte bolletjes schaal je de afbeelding, met de zwarte haakjes schaal je het afbeeldingskader. </a:t>
            </a:r>
            <a:endParaRPr lang="en-US" sz="1000" dirty="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dirty="0">
                <a:latin typeface="+mn-lt"/>
                <a:cs typeface="Arial" panose="020B0604020202020204" pitchFamily="34" charset="0"/>
              </a:rPr>
              <a:t>Howest stock Afbeeldingen kan je downloaden op</a:t>
            </a:r>
          </a:p>
          <a:p>
            <a:r>
              <a:rPr lang="nl-NL" sz="1000" dirty="0">
                <a:latin typeface="+mn-lt"/>
                <a:cs typeface="Arial" panose="020B0604020202020204" pitchFamily="34" charset="0"/>
              </a:rPr>
              <a:t> </a:t>
            </a:r>
            <a:r>
              <a:rPr lang="nl-BE" sz="1000" dirty="0">
                <a:latin typeface="+mn-lt"/>
                <a:hlinkClick r:id="rId4"/>
              </a:rPr>
              <a:t>https://www.flickr.com/photos/howestbe/albums</a:t>
            </a:r>
            <a:endParaRPr lang="nl-NL" sz="1000" dirty="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optimaliseren</a:t>
            </a:r>
            <a:endParaRPr lang="en-US" sz="1400" b="1" dirty="0">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dirty="0">
                <a:latin typeface="+mn-lt"/>
                <a:cs typeface="Arial" panose="020B0604020202020204" pitchFamily="34" charset="0"/>
              </a:rPr>
              <a:t>Afbeeldingen maken je PPT vaak heel groot, indien nodig kan je ze comprimeren door ze te selecteren naar </a:t>
            </a:r>
            <a:r>
              <a:rPr lang="nl-NL" sz="1000" b="1" dirty="0">
                <a:latin typeface="+mn-lt"/>
                <a:cs typeface="Arial" panose="020B0604020202020204" pitchFamily="34" charset="0"/>
              </a:rPr>
              <a:t>opmaak</a:t>
            </a:r>
            <a:r>
              <a:rPr lang="nl-NL" sz="1000" dirty="0">
                <a:latin typeface="+mn-lt"/>
                <a:cs typeface="Arial" panose="020B0604020202020204" pitchFamily="34" charset="0"/>
              </a:rPr>
              <a:t> te gaan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Daar kan je volgende optie vinden:</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Gebruik iconen /logo`s</a:t>
            </a:r>
            <a:endParaRPr lang="en-US" sz="1400" b="1" dirty="0">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dirty="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 </a:t>
            </a:r>
            <a:r>
              <a:rPr lang="nl-NL" sz="1000" b="1" dirty="0">
                <a:latin typeface="+mn-lt"/>
                <a:cs typeface="Arial" panose="020B0604020202020204" pitchFamily="34" charset="0"/>
              </a:rPr>
              <a:t>Sleep hiervoor aan de witte bolletjes op de hoeken maar hou SHIFT ingedrukt</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Aanpassen datum en voettekst</a:t>
            </a:r>
            <a:endParaRPr lang="en-US" sz="1400" b="1" dirty="0">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dirty="0">
                <a:latin typeface="+mn-lt"/>
                <a:cs typeface="Arial" panose="020B0604020202020204" pitchFamily="34" charset="0"/>
              </a:rPr>
              <a:t>Pas de voettekst niet rechtstreeks aan maar ga via invoegen en klik op:</a:t>
            </a: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r>
              <a:rPr lang="nl-NL" sz="1000" b="0" dirty="0">
                <a:latin typeface="+mn-lt"/>
                <a:cs typeface="Arial" panose="020B0604020202020204" pitchFamily="34" charset="0"/>
              </a:rPr>
              <a:t>Daar kan je deze aanpassen en toepassen op de slide of op alle slides.</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dirty="0">
                <a:latin typeface="+mn-lt"/>
                <a:cs typeface="Arial" panose="020B0604020202020204" pitchFamily="34" charset="0"/>
              </a:rPr>
              <a:t>Indien je per ongeluk elementen verschoven hebt in de </a:t>
            </a:r>
            <a:r>
              <a:rPr lang="nl-NL" sz="1000" dirty="0" err="1">
                <a:latin typeface="+mn-lt"/>
                <a:cs typeface="Arial" panose="020B0604020202020204" pitchFamily="34" charset="0"/>
              </a:rPr>
              <a:t>layout</a:t>
            </a:r>
            <a:r>
              <a:rPr lang="nl-NL" sz="1000" dirty="0">
                <a:latin typeface="+mn-lt"/>
                <a:cs typeface="Arial" panose="020B0604020202020204" pitchFamily="34" charset="0"/>
              </a:rPr>
              <a:t>, pas opnieuw de juiste template toe:</a:t>
            </a:r>
          </a:p>
          <a:p>
            <a:endParaRPr lang="nl-NL" sz="1000" b="1" dirty="0">
              <a:latin typeface="+mn-lt"/>
              <a:cs typeface="Arial" panose="020B0604020202020204" pitchFamily="34" charset="0"/>
            </a:endParaRPr>
          </a:p>
          <a:p>
            <a:r>
              <a:rPr lang="nl-NL" sz="1000" b="1" dirty="0">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Reset </a:t>
            </a:r>
            <a:r>
              <a:rPr lang="nl-NL" sz="1400" b="1" dirty="0" err="1">
                <a:solidFill>
                  <a:schemeClr val="tx2"/>
                </a:solidFill>
                <a:latin typeface="+mn-lt"/>
                <a:cs typeface="Arial" panose="020B0604020202020204" pitchFamily="34" charset="0"/>
              </a:rPr>
              <a:t>layout</a:t>
            </a:r>
            <a:endParaRPr lang="en-US" sz="1400" b="1" dirty="0">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dirty="0">
                <a:latin typeface="Arial Rounded MT Bold" panose="020F0704030504030204" pitchFamily="34" charset="0"/>
              </a:rPr>
              <a:t>Gebruik Howest template </a:t>
            </a:r>
            <a:r>
              <a:rPr lang="nl-NL" sz="1100" dirty="0">
                <a:latin typeface="Arial Rounded MT Bold" panose="020F0704030504030204" pitchFamily="34" charset="0"/>
              </a:rPr>
              <a:t>versie 1.0</a:t>
            </a:r>
            <a:endParaRPr lang="nl-BE" sz="1100" dirty="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Tekst niveaus</a:t>
            </a:r>
            <a:endParaRPr lang="en-US" sz="1400" b="1" dirty="0">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dirty="0"/>
              <a:t>Titelfont is </a:t>
            </a:r>
            <a:r>
              <a:rPr lang="nl-BE" sz="1000" dirty="0" err="1"/>
              <a:t>Arial</a:t>
            </a:r>
            <a:r>
              <a:rPr lang="nl-BE" sz="1000" dirty="0"/>
              <a:t> </a:t>
            </a:r>
            <a:r>
              <a:rPr lang="nl-BE" sz="1000" dirty="0" err="1"/>
              <a:t>Rounded</a:t>
            </a:r>
            <a:r>
              <a:rPr lang="nl-BE" sz="1000" dirty="0"/>
              <a:t> MT </a:t>
            </a:r>
            <a:r>
              <a:rPr lang="nl-BE" sz="1000" dirty="0" err="1"/>
              <a:t>Bold</a:t>
            </a:r>
            <a:endParaRPr lang="nl-BE" sz="1000" dirty="0"/>
          </a:p>
          <a:p>
            <a:r>
              <a:rPr lang="en-US" sz="1000" dirty="0" err="1"/>
              <a:t>Daarnaast</a:t>
            </a:r>
            <a:r>
              <a:rPr lang="en-US" sz="1000" dirty="0"/>
              <a:t> </a:t>
            </a:r>
            <a:r>
              <a:rPr lang="en-US" sz="1000" dirty="0" err="1"/>
              <a:t>voor</a:t>
            </a:r>
            <a:r>
              <a:rPr lang="en-US" sz="1000" dirty="0"/>
              <a:t> </a:t>
            </a:r>
            <a:r>
              <a:rPr lang="en-US" sz="1000" dirty="0" err="1"/>
              <a:t>tekst</a:t>
            </a:r>
            <a:r>
              <a:rPr lang="en-US" sz="1000" dirty="0"/>
              <a:t> Calibri </a:t>
            </a:r>
            <a:r>
              <a:rPr lang="en-US" sz="1000" dirty="0" err="1"/>
              <a:t>gebruiken</a:t>
            </a:r>
            <a:endParaRPr lang="en-US" sz="1000" dirty="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dirty="0">
                <a:solidFill>
                  <a:schemeClr val="tx2"/>
                </a:solidFill>
                <a:latin typeface="Arial" panose="020B0604020202020204" pitchFamily="34" charset="0"/>
                <a:cs typeface="Arial" panose="020B0604020202020204" pitchFamily="34" charset="0"/>
              </a:rPr>
              <a:t>Tekstgroottes</a:t>
            </a:r>
            <a:endParaRPr lang="en-US" sz="1000" b="1" dirty="0">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dirty="0">
                <a:latin typeface="+mj-lt"/>
                <a:cs typeface="Arial" panose="020B0604020202020204" pitchFamily="34" charset="0"/>
              </a:rPr>
              <a:t>Platte tekst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dirty="0" err="1">
                <a:latin typeface="+mj-lt"/>
                <a:cs typeface="Arial" panose="020B0604020202020204" pitchFamily="34" charset="0"/>
              </a:rPr>
              <a:t>Bullet</a:t>
            </a:r>
            <a:r>
              <a:rPr lang="nl-NL" sz="1000" dirty="0">
                <a:latin typeface="+mj-lt"/>
                <a:cs typeface="Arial" panose="020B0604020202020204" pitchFamily="34" charset="0"/>
              </a:rPr>
              <a: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dirty="0">
                <a:latin typeface="+mj-lt"/>
                <a:cs typeface="Arial" panose="020B0604020202020204" pitchFamily="34" charset="0"/>
              </a:rPr>
              <a:t>Sub </a:t>
            </a:r>
            <a:r>
              <a:rPr lang="nl-NL" sz="1000" dirty="0" err="1">
                <a:latin typeface="+mj-lt"/>
                <a:cs typeface="Arial" panose="020B0604020202020204" pitchFamily="34" charset="0"/>
              </a:rPr>
              <a:t>Bullet</a:t>
            </a:r>
            <a:r>
              <a:rPr lang="nl-NL" sz="1000" dirty="0">
                <a:latin typeface="+mj-lt"/>
                <a:cs typeface="Arial" panose="020B0604020202020204" pitchFamily="34" charset="0"/>
              </a:rPr>
              <a:t> (30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dirty="0">
                <a:solidFill>
                  <a:schemeClr val="tx2"/>
                </a:solidFill>
                <a:latin typeface="+mj-lt"/>
                <a:cs typeface="Arial" panose="020B0604020202020204" pitchFamily="34" charset="0"/>
              </a:rPr>
              <a:t>Kopje (24 </a:t>
            </a:r>
            <a:r>
              <a:rPr lang="nl-NL" sz="1000" b="1" dirty="0" err="1">
                <a:solidFill>
                  <a:schemeClr val="tx2"/>
                </a:solidFill>
                <a:latin typeface="+mj-lt"/>
                <a:cs typeface="Arial" panose="020B0604020202020204" pitchFamily="34" charset="0"/>
              </a:rPr>
              <a:t>pt</a:t>
            </a:r>
            <a:r>
              <a:rPr lang="nl-NL" sz="1000" b="1" dirty="0">
                <a:solidFill>
                  <a:schemeClr val="tx2"/>
                </a:solidFill>
                <a:latin typeface="+mj-lt"/>
                <a:cs typeface="Arial" panose="020B0604020202020204" pitchFamily="34" charset="0"/>
              </a:rPr>
              <a:t>)</a:t>
            </a:r>
            <a:endParaRPr lang="en-US" sz="1000" b="1" dirty="0">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dirty="0">
                <a:solidFill>
                  <a:schemeClr val="tx2"/>
                </a:solidFill>
                <a:latin typeface="+mj-lt"/>
                <a:cs typeface="Arial" panose="020B0604020202020204" pitchFamily="34" charset="0"/>
              </a:rPr>
              <a:t>Kopje (16 </a:t>
            </a:r>
            <a:r>
              <a:rPr lang="nl-NL" sz="1000" i="1" dirty="0" err="1">
                <a:solidFill>
                  <a:schemeClr val="tx2"/>
                </a:solidFill>
                <a:latin typeface="+mj-lt"/>
                <a:cs typeface="Arial" panose="020B0604020202020204" pitchFamily="34" charset="0"/>
              </a:rPr>
              <a:t>pt</a:t>
            </a:r>
            <a:r>
              <a:rPr lang="nl-NL" sz="1000" i="1" dirty="0">
                <a:solidFill>
                  <a:schemeClr val="tx2"/>
                </a:solidFill>
                <a:latin typeface="+mj-lt"/>
                <a:cs typeface="Arial" panose="020B0604020202020204" pitchFamily="34" charset="0"/>
              </a:rPr>
              <a:t>)</a:t>
            </a:r>
            <a:endParaRPr lang="en-US" sz="1000" i="1" dirty="0">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1</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2</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3</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4</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5</a:t>
              </a:r>
              <a:endParaRPr lang="en-US" sz="1200" b="1" dirty="0">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Kaart aanpassen</a:t>
            </a:r>
            <a:endParaRPr lang="en-US" sz="1400" b="1" dirty="0">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dirty="0">
                <a:latin typeface="+mn-lt"/>
                <a:cs typeface="Arial" panose="020B0604020202020204" pitchFamily="34" charset="0"/>
              </a:rPr>
              <a:t>Selecteer eerst de kaart en vervolgens het deel dat je wenst te kleuren. Klik naast de kaart om deze weer te verlaten.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Copier de </a:t>
            </a:r>
            <a:r>
              <a:rPr lang="nl-NL" sz="1000" dirty="0" err="1">
                <a:latin typeface="+mn-lt"/>
                <a:cs typeface="Arial" panose="020B0604020202020204" pitchFamily="34" charset="0"/>
              </a:rPr>
              <a:t>pushpin</a:t>
            </a:r>
            <a:r>
              <a:rPr lang="nl-NL" sz="1000" dirty="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Grafieken aanpassen</a:t>
            </a:r>
            <a:endParaRPr lang="en-US" sz="1400" b="1" dirty="0">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dirty="0">
                <a:latin typeface="+mn-lt"/>
                <a:cs typeface="Arial" panose="020B0604020202020204" pitchFamily="34" charset="0"/>
              </a:rPr>
              <a:t>Klik rechts op de grafiek en kies voor:</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Vragen of hulp</a:t>
            </a:r>
            <a:endParaRPr lang="en-US" sz="1400" b="1" dirty="0">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dirty="0">
                <a:latin typeface="+mn-lt"/>
                <a:cs typeface="Arial" panose="020B0604020202020204" pitchFamily="34" charset="0"/>
              </a:rPr>
              <a:t>Contacteer de dienst communicatie of </a:t>
            </a:r>
            <a:r>
              <a:rPr lang="nl-NL" sz="1000" dirty="0">
                <a:latin typeface="+mn-lt"/>
                <a:cs typeface="Arial" panose="020B0604020202020204" pitchFamily="34" charset="0"/>
                <a:hlinkClick r:id="rId8"/>
              </a:rPr>
              <a:t>regis.le.roy@howest.be</a:t>
            </a:r>
            <a:r>
              <a:rPr lang="nl-NL" sz="1000" dirty="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dirty="0" err="1">
                <a:solidFill>
                  <a:schemeClr val="tx2"/>
                </a:solidFill>
                <a:latin typeface="+mn-lt"/>
                <a:cs typeface="Arial" panose="020B0604020202020204" pitchFamily="34" charset="0"/>
              </a:rPr>
              <a:t>SmartArt</a:t>
            </a:r>
            <a:r>
              <a:rPr lang="nl-NL" sz="1400" b="1" dirty="0">
                <a:solidFill>
                  <a:schemeClr val="tx2"/>
                </a:solidFill>
                <a:latin typeface="+mn-lt"/>
                <a:cs typeface="Arial" panose="020B0604020202020204" pitchFamily="34" charset="0"/>
              </a:rPr>
              <a:t> aanpassen</a:t>
            </a:r>
            <a:endParaRPr lang="en-US" sz="1400" b="1" dirty="0">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dirty="0">
                <a:latin typeface="+mn-lt"/>
                <a:cs typeface="Arial" panose="020B0604020202020204" pitchFamily="34" charset="0"/>
              </a:rPr>
              <a:t>Copier de </a:t>
            </a:r>
            <a:r>
              <a:rPr lang="nl-NL" sz="1000" dirty="0" err="1">
                <a:latin typeface="+mn-lt"/>
                <a:cs typeface="Arial" panose="020B0604020202020204" pitchFamily="34" charset="0"/>
              </a:rPr>
              <a:t>smartart</a:t>
            </a:r>
            <a:r>
              <a:rPr lang="nl-NL" sz="1000" dirty="0">
                <a:latin typeface="+mn-lt"/>
                <a:cs typeface="Arial" panose="020B0604020202020204" pitchFamily="34" charset="0"/>
              </a:rPr>
              <a:t> naar de template je slide.</a:t>
            </a:r>
          </a:p>
          <a:p>
            <a:endParaRPr lang="nl-NL" sz="1000" dirty="0">
              <a:latin typeface="+mn-lt"/>
              <a:cs typeface="Arial" panose="020B0604020202020204" pitchFamily="34" charset="0"/>
            </a:endParaRPr>
          </a:p>
          <a:p>
            <a:r>
              <a:rPr lang="nl-NL" sz="1000" dirty="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dirty="0">
                <a:latin typeface="+mn-lt"/>
                <a:cs typeface="Arial" panose="020B0604020202020204" pitchFamily="34" charset="0"/>
              </a:rPr>
              <a:t>Gelieve steeds de laatste versie af te halen van dit bestand! Via het intranet op </a:t>
            </a:r>
          </a:p>
          <a:p>
            <a:r>
              <a:rPr lang="nl-BE" sz="1000" dirty="0">
                <a:latin typeface="+mn-lt"/>
                <a:cs typeface="Arial" panose="020B0604020202020204" pitchFamily="34" charset="0"/>
                <a:hlinkClick r:id="rId9"/>
              </a:rPr>
              <a:t>https://start.howest.be/StrategieCommunicatie/Communicatie</a:t>
            </a:r>
            <a:endParaRPr lang="nl-BE" sz="1000" dirty="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Over deze template</a:t>
            </a:r>
            <a:endParaRPr lang="en-US" sz="1400" b="1" dirty="0">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Kleuren</a:t>
            </a:r>
            <a:endParaRPr lang="en-US" sz="1400" b="1" dirty="0">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dirty="0"/>
                <a:t>H</a:t>
              </a:r>
              <a:r>
                <a:rPr lang="nl-BE" sz="1000" dirty="0" err="1"/>
                <a:t>oofdkleur</a:t>
              </a:r>
              <a:endParaRPr lang="nl-BE" sz="1000" dirty="0"/>
            </a:p>
            <a:p>
              <a:pPr marL="0" indent="0" algn="l">
                <a:buFontTx/>
                <a:buNone/>
              </a:pPr>
              <a:r>
                <a:rPr lang="nl-BE" sz="1000" dirty="0"/>
                <a:t>Blauw (RGB: 68,200,245)</a:t>
              </a:r>
            </a:p>
            <a:p>
              <a:pPr marL="0" indent="0">
                <a:buFontTx/>
                <a:buNone/>
              </a:pPr>
              <a:r>
                <a:rPr lang="en-US" sz="1000" dirty="0"/>
                <a:t>1</a:t>
              </a:r>
              <a:r>
                <a:rPr lang="en-US" sz="1000" baseline="30000" dirty="0"/>
                <a:t>ste </a:t>
              </a:r>
              <a:r>
                <a:rPr lang="nl-BE" sz="1000" dirty="0"/>
                <a:t> Tekstkleur </a:t>
              </a:r>
            </a:p>
            <a:p>
              <a:pPr marL="0" indent="0">
                <a:buFontTx/>
                <a:buNone/>
              </a:pPr>
              <a:r>
                <a:rPr lang="nl-BE" sz="1000" dirty="0"/>
                <a:t>Wit (RGB:255,255,255)</a:t>
              </a:r>
            </a:p>
            <a:p>
              <a:pPr marL="0" indent="0">
                <a:buFontTx/>
                <a:buNone/>
              </a:pPr>
              <a:r>
                <a:rPr lang="en-US" sz="1000" dirty="0"/>
                <a:t>2</a:t>
              </a:r>
              <a:r>
                <a:rPr lang="en-US" sz="1000" baseline="30000" dirty="0"/>
                <a:t>de</a:t>
              </a:r>
              <a:r>
                <a:rPr lang="en-US" sz="1000" dirty="0"/>
                <a:t>   </a:t>
              </a:r>
              <a:r>
                <a:rPr lang="en-US" sz="1000" dirty="0" err="1"/>
                <a:t>Tekstkleur</a:t>
              </a:r>
              <a:endParaRPr lang="en-US" sz="1000" dirty="0"/>
            </a:p>
            <a:p>
              <a:pPr marL="0" indent="0">
                <a:buFontTx/>
                <a:buNone/>
              </a:pPr>
              <a:r>
                <a:rPr lang="en-US" sz="1000" dirty="0"/>
                <a:t>Z</a:t>
              </a:r>
              <a:r>
                <a:rPr lang="nl-BE" sz="1000" dirty="0"/>
                <a:t>wart (RGB:0,0,0)</a:t>
              </a:r>
            </a:p>
            <a:p>
              <a:pPr marL="0" indent="0">
                <a:buFontTx/>
                <a:buNone/>
              </a:pPr>
              <a:r>
                <a:rPr lang="en-US" sz="1000" dirty="0"/>
                <a:t>Extra: </a:t>
              </a:r>
            </a:p>
            <a:p>
              <a:pPr marL="0" indent="0">
                <a:buFontTx/>
                <a:buNone/>
              </a:pPr>
              <a:r>
                <a:rPr lang="en-US" sz="1000" dirty="0"/>
                <a:t>Magenta</a:t>
              </a:r>
              <a:r>
                <a:rPr lang="nl-BE" sz="1000" dirty="0"/>
                <a:t> (RGB: 236,0,140)</a:t>
              </a:r>
            </a:p>
            <a:p>
              <a:pPr marL="0" indent="0">
                <a:buFontTx/>
                <a:buNone/>
              </a:pPr>
              <a:r>
                <a:rPr lang="nl-BE" sz="1000" dirty="0"/>
                <a:t>Extra:</a:t>
              </a:r>
            </a:p>
            <a:p>
              <a:pPr marL="0" indent="0">
                <a:buFontTx/>
                <a:buNone/>
              </a:pPr>
              <a:r>
                <a:rPr lang="nl-BE" sz="1000" dirty="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Hulplijnen tonen aanpassen</a:t>
            </a:r>
            <a:endParaRPr lang="en-US" sz="1400" b="1" dirty="0">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dirty="0">
                <a:latin typeface="+mn-lt"/>
                <a:cs typeface="Arial" panose="020B0604020202020204" pitchFamily="34" charset="0"/>
              </a:rPr>
              <a:t>In elke slide </a:t>
            </a:r>
            <a:r>
              <a:rPr lang="nl-NL" sz="1000" dirty="0" err="1">
                <a:latin typeface="+mn-lt"/>
                <a:cs typeface="Arial" panose="020B0604020202020204" pitchFamily="34" charset="0"/>
              </a:rPr>
              <a:t>layout</a:t>
            </a:r>
            <a:r>
              <a:rPr lang="nl-NL" sz="1000" dirty="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Tabellen aanpassen</a:t>
            </a:r>
            <a:endParaRPr lang="en-US" sz="1400" b="1" dirty="0">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dirty="0">
                <a:latin typeface="+mn-lt"/>
                <a:cs typeface="Arial" panose="020B0604020202020204" pitchFamily="34" charset="0"/>
              </a:rPr>
              <a:t>Tabellen werkt niet altijd even vlot in PowerPoint. </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dirty="0">
              <a:latin typeface="+mn-lt"/>
              <a:cs typeface="Arial" panose="020B0604020202020204" pitchFamily="34" charset="0"/>
            </a:endParaRPr>
          </a:p>
          <a:p>
            <a:r>
              <a:rPr lang="nl-NL" sz="1000" dirty="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115" name="Afbeelding 114">
            <a:extLst>
              <a:ext uri="{FF2B5EF4-FFF2-40B4-BE49-F238E27FC236}">
                <a16:creationId xmlns:a16="http://schemas.microsoft.com/office/drawing/2014/main" id="{CB240C3F-0CBE-43DA-B915-ADD14E9397EB}"/>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0727203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65262"/>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en-GB" noProof="0"/>
            </a:br>
            <a:br>
              <a:rPr lang="en-GB" noProof="0"/>
            </a:br>
            <a:r>
              <a:rPr lang="en-GB" noProof="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Ondertitel tekst</a:t>
            </a:r>
          </a:p>
        </p:txBody>
      </p:sp>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pic>
        <p:nvPicPr>
          <p:cNvPr id="12" name="Graphic 11">
            <a:extLst>
              <a:ext uri="{FF2B5EF4-FFF2-40B4-BE49-F238E27FC236}">
                <a16:creationId xmlns:a16="http://schemas.microsoft.com/office/drawing/2014/main" id="{CAD32F27-0931-4A36-A228-C5DD842F358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001" y="357904"/>
            <a:ext cx="7601331" cy="3895344"/>
          </a:xfrm>
          <a:prstGeom prst="rect">
            <a:avLst/>
          </a:prstGeom>
        </p:spPr>
      </p:pic>
    </p:spTree>
    <p:extLst>
      <p:ext uri="{BB962C8B-B14F-4D97-AF65-F5344CB8AC3E}">
        <p14:creationId xmlns:p14="http://schemas.microsoft.com/office/powerpoint/2010/main" val="3543459042"/>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5149215" y="3398303"/>
            <a:ext cx="12376786" cy="1964494"/>
          </a:xfrm>
        </p:spPr>
        <p:txBody>
          <a:bodyPr wrap="none" lIns="0" tIns="0" rIns="0" bIns="0" anchor="b">
            <a:noAutofit/>
          </a:bodyPr>
          <a:lstStyle>
            <a:lvl1pPr algn="l">
              <a:lnSpc>
                <a:spcPct val="64000"/>
              </a:lnSpc>
              <a:defRPr sz="5400">
                <a:solidFill>
                  <a:schemeClr val="bg1"/>
                </a:solidFill>
                <a:latin typeface="Arial Rounded MT Bold" panose="020F0704030504030204" pitchFamily="34" charset="0"/>
              </a:defRPr>
            </a:lvl1pPr>
          </a:lstStyle>
          <a:p>
            <a:r>
              <a:rPr lang="en-GB" noProof="0"/>
              <a:t>Klik om Titel te bewerken</a:t>
            </a:r>
          </a:p>
        </p:txBody>
      </p:sp>
      <p:sp>
        <p:nvSpPr>
          <p:cNvPr id="3" name="Subtitle 2"/>
          <p:cNvSpPr>
            <a:spLocks noGrp="1"/>
          </p:cNvSpPr>
          <p:nvPr>
            <p:ph type="subTitle" idx="1" hasCustomPrompt="1"/>
          </p:nvPr>
        </p:nvSpPr>
        <p:spPr>
          <a:xfrm>
            <a:off x="5177790" y="5833530"/>
            <a:ext cx="12376786" cy="2719455"/>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Klikken om de ondertitelstijl </a:t>
            </a:r>
          </a:p>
          <a:p>
            <a:r>
              <a:rPr lang="en-GB" noProof="0"/>
              <a:t>van het model </a:t>
            </a:r>
          </a:p>
          <a:p>
            <a:r>
              <a:rPr lang="en-GB" noProof="0"/>
              <a:t>te bewerken</a:t>
            </a:r>
          </a:p>
        </p:txBody>
      </p:sp>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Tussentitel slide</a:t>
            </a:r>
            <a:endParaRPr lang="en-US" sz="2000" b="1" dirty="0">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F7EE5D66-D7E4-4BDC-948E-FA0C01C6A52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613" y="1146964"/>
            <a:ext cx="2971386" cy="1522704"/>
          </a:xfrm>
          <a:prstGeom prst="rect">
            <a:avLst/>
          </a:prstGeom>
        </p:spPr>
      </p:pic>
    </p:spTree>
    <p:extLst>
      <p:ext uri="{BB962C8B-B14F-4D97-AF65-F5344CB8AC3E}">
        <p14:creationId xmlns:p14="http://schemas.microsoft.com/office/powerpoint/2010/main" val="329043655"/>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5149215" y="3398303"/>
            <a:ext cx="12376786" cy="1964494"/>
          </a:xfrm>
        </p:spPr>
        <p:txBody>
          <a:bodyPr wrap="none" lIns="0" tIns="0" rIns="0" bIns="0" anchor="b">
            <a:noAutofit/>
          </a:bodyPr>
          <a:lstStyle>
            <a:lvl1pPr algn="l">
              <a:lnSpc>
                <a:spcPct val="64000"/>
              </a:lnSpc>
              <a:defRPr sz="5400">
                <a:solidFill>
                  <a:schemeClr val="bg1"/>
                </a:solidFill>
                <a:latin typeface="Arial Rounded MT Bold" panose="020F0704030504030204" pitchFamily="34" charset="0"/>
              </a:defRPr>
            </a:lvl1pPr>
          </a:lstStyle>
          <a:p>
            <a:r>
              <a:rPr lang="nl-BE" noProof="0"/>
              <a:t>Klik om Titel te bewerken</a:t>
            </a:r>
          </a:p>
        </p:txBody>
      </p:sp>
      <p:sp>
        <p:nvSpPr>
          <p:cNvPr id="3" name="Subtitle 2"/>
          <p:cNvSpPr>
            <a:spLocks noGrp="1"/>
          </p:cNvSpPr>
          <p:nvPr>
            <p:ph type="subTitle" idx="1" hasCustomPrompt="1"/>
          </p:nvPr>
        </p:nvSpPr>
        <p:spPr>
          <a:xfrm>
            <a:off x="5177790" y="5833530"/>
            <a:ext cx="12376786" cy="2719455"/>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Klikken om de ondertitelstijl </a:t>
            </a:r>
          </a:p>
          <a:p>
            <a:r>
              <a:rPr lang="nl-BE" noProof="0"/>
              <a:t>van het model </a:t>
            </a:r>
          </a:p>
          <a:p>
            <a:r>
              <a:rPr lang="nl-BE" noProof="0"/>
              <a:t>te bewerken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Tussentitel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067119012"/>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1965278" y="3562066"/>
            <a:ext cx="15589298" cy="3192729"/>
          </a:xfrm>
        </p:spPr>
        <p:txBody>
          <a:bodyPr wrap="none" lIns="0" tIns="0" rIns="0" bIns="0" anchor="b">
            <a:noAutofit/>
          </a:bodyPr>
          <a:lstStyle>
            <a:lvl1pPr algn="r">
              <a:lnSpc>
                <a:spcPct val="100000"/>
              </a:lnSpc>
              <a:defRPr sz="4800">
                <a:solidFill>
                  <a:schemeClr val="bg1"/>
                </a:solidFill>
                <a:latin typeface="Arial Rounded MT Bold" panose="020F0704030504030204" pitchFamily="34" charset="0"/>
              </a:defRPr>
            </a:lvl1pPr>
          </a:lstStyle>
          <a:p>
            <a:r>
              <a:rPr lang="en-GB" noProof="0"/>
              <a:t>“Klik om quote </a:t>
            </a:r>
            <a:br>
              <a:rPr lang="en-GB" noProof="0"/>
            </a:br>
            <a:r>
              <a:rPr lang="en-GB" noProof="0"/>
              <a:t>in te Voegen”</a:t>
            </a:r>
          </a:p>
        </p:txBody>
      </p:sp>
      <p:sp>
        <p:nvSpPr>
          <p:cNvPr id="3" name="Subtitle 2"/>
          <p:cNvSpPr>
            <a:spLocks noGrp="1"/>
          </p:cNvSpPr>
          <p:nvPr>
            <p:ph type="subTitle" idx="1" hasCustomPrompt="1"/>
          </p:nvPr>
        </p:nvSpPr>
        <p:spPr>
          <a:xfrm>
            <a:off x="5177790" y="7161170"/>
            <a:ext cx="12376786" cy="2719455"/>
          </a:xfrm>
        </p:spPr>
        <p:txBody>
          <a:bodyPr lIns="0" tIns="0" rIns="0" bIns="0"/>
          <a:lstStyle>
            <a:lvl1pPr marL="0" indent="0" algn="r">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Klik om de Naam en Voornaam in te voegen</a:t>
            </a:r>
          </a:p>
        </p:txBody>
      </p:sp>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Quote slide</a:t>
            </a:r>
            <a:endParaRPr lang="en-US" sz="2000" b="1" dirty="0">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30A4158E-317F-4A86-B1B9-6DBC4007AC4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613" y="1146964"/>
            <a:ext cx="2971386" cy="1522704"/>
          </a:xfrm>
          <a:prstGeom prst="rect">
            <a:avLst/>
          </a:prstGeom>
        </p:spPr>
      </p:pic>
    </p:spTree>
    <p:extLst>
      <p:ext uri="{BB962C8B-B14F-4D97-AF65-F5344CB8AC3E}">
        <p14:creationId xmlns:p14="http://schemas.microsoft.com/office/powerpoint/2010/main" val="2837089186"/>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en-GB"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Agendapunt 1</a:t>
            </a:r>
          </a:p>
          <a:p>
            <a:r>
              <a:rPr lang="en-GB" noProof="0"/>
              <a:t>Agendapunt 2</a:t>
            </a:r>
          </a:p>
          <a:p>
            <a:r>
              <a:rPr lang="en-GB" noProof="0"/>
              <a:t>Agendapunt 3</a:t>
            </a:r>
          </a:p>
          <a:p>
            <a:r>
              <a:rPr lang="en-GB" noProof="0"/>
              <a:t>Agendapunt 4</a:t>
            </a:r>
          </a:p>
          <a:p>
            <a:r>
              <a:rPr lang="en-GB" noProof="0"/>
              <a:t>Agendapunt 5</a:t>
            </a:r>
          </a:p>
          <a:p>
            <a:r>
              <a:rPr lang="en-GB" noProof="0"/>
              <a:t>Agendapunt 6</a:t>
            </a:r>
          </a:p>
        </p:txBody>
      </p:sp>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Inhoud slide</a:t>
            </a:r>
            <a:endParaRPr lang="en-US" sz="2000" b="1" dirty="0">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9B1B0592-CA51-4965-AEB9-DEFB73DA845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613" y="1146964"/>
            <a:ext cx="2971386" cy="1522704"/>
          </a:xfrm>
          <a:prstGeom prst="rect">
            <a:avLst/>
          </a:prstGeom>
        </p:spPr>
      </p:pic>
    </p:spTree>
    <p:extLst>
      <p:ext uri="{BB962C8B-B14F-4D97-AF65-F5344CB8AC3E}">
        <p14:creationId xmlns:p14="http://schemas.microsoft.com/office/powerpoint/2010/main" val="1097409208"/>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6" name="Slide Number Placeholder 5"/>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2017041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endParaRPr lang="nl-BE" dirty="0"/>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6" name="Slide Number Placeholder 5"/>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 </a:t>
            </a:r>
            <a:r>
              <a:rPr lang="nl-NL" sz="2000" b="1" dirty="0" err="1">
                <a:solidFill>
                  <a:schemeClr val="tx1"/>
                </a:solidFill>
                <a:latin typeface="+mn-lt"/>
                <a:cs typeface="Arial" panose="020B0604020202020204" pitchFamily="34" charset="0"/>
              </a:rPr>
              <a:t>floating</a:t>
            </a:r>
            <a:r>
              <a:rPr lang="nl-NL" sz="2000" b="1" dirty="0">
                <a:solidFill>
                  <a:schemeClr val="tx1"/>
                </a:solidFill>
                <a:latin typeface="+mn-lt"/>
                <a:cs typeface="Arial" panose="020B0604020202020204" pitchFamily="34" charset="0"/>
              </a:rPr>
              <a:t> titel slide</a:t>
            </a:r>
            <a:endParaRPr lang="en-US" sz="2000" b="1" dirty="0">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dirty="0">
                <a:latin typeface="+mn-lt"/>
                <a:cs typeface="Arial" panose="020B0604020202020204" pitchFamily="34" charset="0"/>
              </a:rPr>
              <a:t>Verplaats na het invoegen van de foto deze weer naar de achtergrond zodat de titel terug vooraan kom te staan. </a:t>
            </a:r>
            <a:r>
              <a:rPr lang="nl-NL" sz="1000" b="1" dirty="0">
                <a:latin typeface="+mn-lt"/>
                <a:cs typeface="Arial" panose="020B0604020202020204" pitchFamily="34" charset="0"/>
              </a:rPr>
              <a:t>(rechtsklikken&gt; naar achtergrond&gt; naar achtergrond)</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de tekst niet genoeg zichtbaar is over de foto, verander de kleur van zwart naar wit.</a:t>
            </a:r>
          </a:p>
        </p:txBody>
      </p:sp>
    </p:spTree>
    <p:extLst>
      <p:ext uri="{BB962C8B-B14F-4D97-AF65-F5344CB8AC3E}">
        <p14:creationId xmlns:p14="http://schemas.microsoft.com/office/powerpoint/2010/main" val="7884447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022226488"/>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1057275" y="1679575"/>
            <a:ext cx="16575088" cy="6780213"/>
          </a:xfrm>
        </p:spPr>
        <p:txBody>
          <a:bodyPr>
            <a:normAutofit/>
          </a:bodyPr>
          <a:lstStyle>
            <a:lvl1pPr marL="0" indent="0" algn="ctr">
              <a:buNone/>
              <a:defRPr/>
            </a:lvl1pPr>
          </a:lstStyle>
          <a:p>
            <a:endParaRPr lang="en-GB" noProof="0"/>
          </a:p>
        </p:txBody>
      </p:sp>
      <p:sp>
        <p:nvSpPr>
          <p:cNvPr id="16" name="TextBox 4">
            <a:extLst>
              <a:ext uri="{FF2B5EF4-FFF2-40B4-BE49-F238E27FC236}">
                <a16:creationId xmlns:a16="http://schemas.microsoft.com/office/drawing/2014/main" id="{8C7A8C97-A0A2-4491-BA0D-727C7CE0B7F3}"/>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Tabel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40901551"/>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Lege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142238196"/>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Leeg zonder 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863784025"/>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1/2 Tekst en 1/2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304497994"/>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2/3 Tekst en 1/3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92957828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1965278" y="3562066"/>
            <a:ext cx="15589298" cy="3192729"/>
          </a:xfrm>
        </p:spPr>
        <p:txBody>
          <a:bodyPr wrap="none" lIns="0" tIns="0" rIns="0" bIns="0" anchor="b">
            <a:noAutofit/>
          </a:bodyPr>
          <a:lstStyle>
            <a:lvl1pPr algn="r">
              <a:lnSpc>
                <a:spcPct val="100000"/>
              </a:lnSpc>
              <a:defRPr sz="4800">
                <a:solidFill>
                  <a:schemeClr val="bg1"/>
                </a:solidFill>
                <a:latin typeface="Arial Rounded MT Bold" panose="020F0704030504030204" pitchFamily="34" charset="0"/>
              </a:defRPr>
            </a:lvl1pPr>
          </a:lstStyle>
          <a:p>
            <a:r>
              <a:rPr lang="nl-BE" noProof="0"/>
              <a:t>“Klik om quote </a:t>
            </a:r>
            <a:br>
              <a:rPr lang="nl-BE" noProof="0"/>
            </a:br>
            <a:r>
              <a:rPr lang="nl-BE" noProof="0"/>
              <a:t>in te Voegen”</a:t>
            </a:r>
          </a:p>
        </p:txBody>
      </p:sp>
      <p:sp>
        <p:nvSpPr>
          <p:cNvPr id="3" name="Subtitle 2"/>
          <p:cNvSpPr>
            <a:spLocks noGrp="1"/>
          </p:cNvSpPr>
          <p:nvPr>
            <p:ph type="subTitle" idx="1" hasCustomPrompt="1"/>
          </p:nvPr>
        </p:nvSpPr>
        <p:spPr>
          <a:xfrm>
            <a:off x="5177790" y="7161170"/>
            <a:ext cx="12376786" cy="2719455"/>
          </a:xfrm>
        </p:spPr>
        <p:txBody>
          <a:bodyPr lIns="0" tIns="0" rIns="0" bIns="0"/>
          <a:lstStyle>
            <a:lvl1pPr marL="0" indent="0" algn="r">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 om de Naam en Voornaam in te voegen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Quote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75691860"/>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E2274F51-95F7-4E5E-815B-1F996E645FE7}"/>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Afbeelding en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594986153"/>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36720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36720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92B1CA4A-0389-4751-BD3D-D8526698D99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2 x 2 afbeeldingen slide</a:t>
            </a:r>
            <a:endParaRPr lang="en-US" sz="2000" b="1" dirty="0">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1040400" y="5473192"/>
            <a:ext cx="8217535" cy="3672000"/>
          </a:xfrm>
        </p:spPr>
        <p:txBody>
          <a:bodyPr tIns="1440000">
            <a:normAutofit/>
          </a:bodyPr>
          <a:lstStyle>
            <a:lvl1pPr marL="0" indent="0" algn="ctr">
              <a:buNone/>
              <a:defRPr sz="1600"/>
            </a:lvl1pPr>
          </a:lstStyle>
          <a:p>
            <a:endParaRPr lang="nl-BE" dirty="0"/>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9396000" y="5473192"/>
            <a:ext cx="8217535" cy="3672000"/>
          </a:xfrm>
        </p:spPr>
        <p:txBody>
          <a:bodyPr tIns="1440000">
            <a:normAutofit/>
          </a:bodyPr>
          <a:lstStyle>
            <a:lvl1pPr marL="0" indent="0" algn="ctr">
              <a:buNone/>
              <a:defRPr sz="1600"/>
            </a:lvl1pPr>
          </a:lstStyle>
          <a:p>
            <a:endParaRPr lang="nl-BE" dirty="0"/>
          </a:p>
        </p:txBody>
      </p:sp>
    </p:spTree>
    <p:extLst>
      <p:ext uri="{BB962C8B-B14F-4D97-AF65-F5344CB8AC3E}">
        <p14:creationId xmlns:p14="http://schemas.microsoft.com/office/powerpoint/2010/main" val="1723938962"/>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009A3169-8C0D-4A2D-9C66-BE525BCD338D}"/>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3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33260486"/>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404812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4048125" cy="7498800"/>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0"/>
            <a:ext cx="4048125" cy="7498800"/>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0"/>
            <a:ext cx="404812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BB27EBDF-C895-4A3E-8D3F-1D5142CF7789}"/>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4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803619452"/>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263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263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2638800"/>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1050130" y="4263948"/>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66095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121787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xtBox 4">
            <a:extLst>
              <a:ext uri="{FF2B5EF4-FFF2-40B4-BE49-F238E27FC236}">
                <a16:creationId xmlns:a16="http://schemas.microsoft.com/office/drawing/2014/main" id="{88A38384-9998-4BC5-BA90-E15895259F2B}"/>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3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896772477"/>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1"/>
            <a:ext cx="4048125" cy="2638425"/>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1"/>
            <a:ext cx="4048125" cy="2638425"/>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1"/>
            <a:ext cx="4048125" cy="2638425"/>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1"/>
            <a:ext cx="4048125" cy="2638425"/>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5" name="TextBox 4">
            <a:extLst>
              <a:ext uri="{FF2B5EF4-FFF2-40B4-BE49-F238E27FC236}">
                <a16:creationId xmlns:a16="http://schemas.microsoft.com/office/drawing/2014/main" id="{59DAB652-AFD5-4D77-ACBB-A5CC3110B33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548749984"/>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13570981" y="1648801"/>
            <a:ext cx="4048125" cy="2638424"/>
          </a:xfrm>
        </p:spPr>
        <p:txBody>
          <a:bodyPr>
            <a:normAutofit/>
          </a:bodyPr>
          <a:lstStyle>
            <a:lvl1pPr marL="0" indent="0" algn="ctr">
              <a:buNone/>
              <a:defRPr sz="1600"/>
            </a:lvl1pPr>
          </a:lstStyle>
          <a:p>
            <a:endParaRPr lang="nl-BE" dirty="0"/>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1057276" y="1648800"/>
            <a:ext cx="4048125" cy="2638424"/>
          </a:xfrm>
        </p:spPr>
        <p:txBody>
          <a:bodyPr>
            <a:normAutofit/>
          </a:bodyPr>
          <a:lstStyle>
            <a:lvl1pPr marL="0" indent="0" algn="ctr">
              <a:buNone/>
              <a:defRPr sz="1600"/>
            </a:lvl1pPr>
          </a:lstStyle>
          <a:p>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5228511" y="1648800"/>
            <a:ext cx="4048125" cy="2638424"/>
          </a:xfrm>
        </p:spPr>
        <p:txBody>
          <a:bodyPr>
            <a:normAutofit/>
          </a:bodyPr>
          <a:lstStyle>
            <a:lvl1pPr marL="0" indent="0" algn="ctr">
              <a:buNone/>
              <a:defRPr sz="1600"/>
            </a:lvl1pPr>
          </a:lstStyle>
          <a:p>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9399746" y="1648800"/>
            <a:ext cx="4048125" cy="2638424"/>
          </a:xfrm>
        </p:spPr>
        <p:txBody>
          <a:bodyPr>
            <a:normAutofit/>
          </a:bodyPr>
          <a:lstStyle>
            <a:lvl1pPr marL="0" indent="0" algn="ctr">
              <a:buNone/>
              <a:defRPr sz="1600"/>
            </a:lvl1pPr>
          </a:lstStyle>
          <a:p>
            <a:endParaRPr lang="nl-BE"/>
          </a:p>
        </p:txBody>
      </p:sp>
      <p:sp>
        <p:nvSpPr>
          <p:cNvPr id="20" name="TextBox 4">
            <a:extLst>
              <a:ext uri="{FF2B5EF4-FFF2-40B4-BE49-F238E27FC236}">
                <a16:creationId xmlns:a16="http://schemas.microsoft.com/office/drawing/2014/main" id="{DB6ED84B-8E7F-4228-B427-1EDE681C5A63}"/>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Grafiek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9398938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0"/>
            <a:ext cx="5451029"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6604059" y="1648798"/>
            <a:ext cx="11007666" cy="7498800"/>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A500405E-274E-4C95-9B93-F6B1F82EF01B}"/>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1/3 Tekst en 2/3 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373337553"/>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1052513" y="1648799"/>
            <a:ext cx="16559212" cy="7475533"/>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C2C04373-6D00-42D5-86E3-4AF79B52EF61}"/>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160713780"/>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0800" y="2354401"/>
            <a:ext cx="8317894"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xtBox 4">
            <a:extLst>
              <a:ext uri="{FF2B5EF4-FFF2-40B4-BE49-F238E27FC236}">
                <a16:creationId xmlns:a16="http://schemas.microsoft.com/office/drawing/2014/main" id="{B76F8740-BA9B-4238-9C9D-5EB368209556}"/>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1/2 Tekst en 1/2 tekst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68553268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Inhoud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037897611"/>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60672"/>
            <a:ext cx="8217535"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1925" y="2372571"/>
            <a:ext cx="8317894"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1051200" y="1681200"/>
            <a:ext cx="8217535"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9280800" y="1681200"/>
            <a:ext cx="8317894"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NL" dirty="0"/>
              <a:t>Titel</a:t>
            </a:r>
            <a:endParaRPr lang="nl-BE" dirty="0"/>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3" name="TextBox 4">
            <a:extLst>
              <a:ext uri="{FF2B5EF4-FFF2-40B4-BE49-F238E27FC236}">
                <a16:creationId xmlns:a16="http://schemas.microsoft.com/office/drawing/2014/main" id="{B415E543-5122-4ED4-A8AA-647C117F182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103895135"/>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4695826"/>
          </a:xfrm>
        </p:spPr>
        <p:txBody>
          <a:bodyPr tIns="1440000">
            <a:normAutofit/>
          </a:bodyPr>
          <a:lstStyle>
            <a:lvl1pPr marL="0" indent="0" algn="ctr">
              <a:buNone/>
              <a:defRPr sz="1600"/>
            </a:lvl1pPr>
          </a:lstStyle>
          <a:p>
            <a:endParaRPr lang="nl-BE" dirty="0"/>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9394189" y="6516687"/>
            <a:ext cx="4045743" cy="2628899"/>
          </a:xfrm>
        </p:spPr>
        <p:txBody>
          <a:bodyPr>
            <a:normAutofit/>
          </a:bodyPr>
          <a:lstStyle>
            <a:lvl1pPr marL="0" indent="0">
              <a:buNone/>
              <a:defRPr sz="1600"/>
            </a:lvl1pPr>
          </a:lstStyle>
          <a:p>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13565982" y="6516688"/>
            <a:ext cx="4045743" cy="2628899"/>
          </a:xfrm>
        </p:spPr>
        <p:txBody>
          <a:bodyPr>
            <a:normAutofit/>
          </a:bodyPr>
          <a:lstStyle>
            <a:lvl1pPr marL="0" indent="0">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1200" y="2354401"/>
            <a:ext cx="8217535" cy="612178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9" name="TextBox 4">
            <a:extLst>
              <a:ext uri="{FF2B5EF4-FFF2-40B4-BE49-F238E27FC236}">
                <a16:creationId xmlns:a16="http://schemas.microsoft.com/office/drawing/2014/main" id="{2CD7B7E4-430F-492F-AE79-EDAE65BABEA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en 3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283348632"/>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41264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Info slide</a:t>
            </a:r>
            <a:endParaRPr lang="en-US" sz="2000" b="1" dirty="0">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invoegen</a:t>
            </a:r>
            <a:endParaRPr lang="en-US" sz="1400" b="1" dirty="0">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dirty="0">
                <a:latin typeface="+mn-lt"/>
                <a:cs typeface="Arial" panose="020B0604020202020204" pitchFamily="34" charset="0"/>
              </a:rPr>
              <a:t>Klik op het pictogram dat vervolgens verschijnt om een afbeelding in te voegen.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Voor </a:t>
            </a:r>
            <a:r>
              <a:rPr lang="nl-NL" sz="1000" dirty="0" err="1">
                <a:latin typeface="+mn-lt"/>
                <a:cs typeface="Arial" panose="020B0604020202020204" pitchFamily="34" charset="0"/>
              </a:rPr>
              <a:t>copy+paste</a:t>
            </a:r>
            <a:r>
              <a:rPr lang="nl-NL" sz="1000" dirty="0">
                <a:latin typeface="+mn-lt"/>
                <a:cs typeface="Arial" panose="020B0604020202020204" pitchFamily="34" charset="0"/>
              </a:rPr>
              <a:t> commando:</a:t>
            </a:r>
          </a:p>
          <a:p>
            <a:r>
              <a:rPr lang="nl-NL" sz="1000" dirty="0">
                <a:latin typeface="+mn-lt"/>
                <a:cs typeface="Arial" panose="020B0604020202020204" pitchFamily="34" charset="0"/>
              </a:rPr>
              <a:t>Selecteer de </a:t>
            </a:r>
            <a:r>
              <a:rPr lang="nl-NL" sz="1000" dirty="0" err="1">
                <a:latin typeface="+mn-lt"/>
                <a:cs typeface="Arial" panose="020B0604020202020204" pitchFamily="34" charset="0"/>
              </a:rPr>
              <a:t>placeholder</a:t>
            </a:r>
            <a:r>
              <a:rPr lang="nl-NL" sz="1000" dirty="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dirty="0">
                <a:latin typeface="+mn-lt"/>
                <a:cs typeface="Arial" panose="020B0604020202020204" pitchFamily="34" charset="0"/>
              </a:rPr>
              <a:t>Wanneer je de afbeelding wilt schalen of verslepen, ga dan naar </a:t>
            </a:r>
          </a:p>
          <a:p>
            <a:r>
              <a:rPr lang="nl-NL" sz="1000" b="1" dirty="0">
                <a:latin typeface="+mn-lt"/>
                <a:cs typeface="Arial" panose="020B0604020202020204" pitchFamily="34" charset="0"/>
              </a:rPr>
              <a:t>‘Hulpmiddelen voor afbeeldingen’ </a:t>
            </a:r>
          </a:p>
          <a:p>
            <a:r>
              <a:rPr lang="nl-NL" sz="1000" dirty="0">
                <a:latin typeface="+mn-lt"/>
                <a:cs typeface="Arial" panose="020B0604020202020204" pitchFamily="34" charset="0"/>
              </a:rPr>
              <a:t>en klik op </a:t>
            </a:r>
            <a:r>
              <a:rPr lang="nl-NL" sz="1000" b="1" dirty="0">
                <a:latin typeface="+mn-lt"/>
                <a:cs typeface="Arial" panose="020B0604020202020204" pitchFamily="34" charset="0"/>
              </a:rPr>
              <a:t>‘Bijsnijden’. </a:t>
            </a:r>
            <a:r>
              <a:rPr lang="nl-NL" sz="1000" dirty="0">
                <a:latin typeface="+mn-lt"/>
                <a:cs typeface="Arial" panose="020B0604020202020204" pitchFamily="34" charset="0"/>
              </a:rPr>
              <a:t>Met de witte bolletjes schaal je de afbeelding, met de zwarte haakjes schaal je het afbeeldingskader. </a:t>
            </a:r>
            <a:endParaRPr lang="en-US" sz="1000" dirty="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dirty="0">
                <a:latin typeface="+mn-lt"/>
                <a:cs typeface="Arial" panose="020B0604020202020204" pitchFamily="34" charset="0"/>
              </a:rPr>
              <a:t>Howest stock Afbeeldingen kan je downloaden op</a:t>
            </a:r>
          </a:p>
          <a:p>
            <a:r>
              <a:rPr lang="nl-NL" sz="1000" dirty="0">
                <a:latin typeface="+mn-lt"/>
                <a:cs typeface="Arial" panose="020B0604020202020204" pitchFamily="34" charset="0"/>
              </a:rPr>
              <a:t> </a:t>
            </a:r>
            <a:r>
              <a:rPr lang="nl-BE" sz="1000" dirty="0">
                <a:latin typeface="+mn-lt"/>
                <a:hlinkClick r:id="rId4"/>
              </a:rPr>
              <a:t>https://www.flickr.com/photos/howestbe/albums</a:t>
            </a:r>
            <a:endParaRPr lang="nl-NL" sz="1000" dirty="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optimaliseren</a:t>
            </a:r>
            <a:endParaRPr lang="en-US" sz="1400" b="1" dirty="0">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dirty="0">
                <a:latin typeface="+mn-lt"/>
                <a:cs typeface="Arial" panose="020B0604020202020204" pitchFamily="34" charset="0"/>
              </a:rPr>
              <a:t>Afbeeldingen maken je PPT vaak heel groot, indien nodig kan je ze comprimeren door ze te selecteren naar </a:t>
            </a:r>
            <a:r>
              <a:rPr lang="nl-NL" sz="1000" b="1" dirty="0">
                <a:latin typeface="+mn-lt"/>
                <a:cs typeface="Arial" panose="020B0604020202020204" pitchFamily="34" charset="0"/>
              </a:rPr>
              <a:t>opmaak</a:t>
            </a:r>
            <a:r>
              <a:rPr lang="nl-NL" sz="1000" dirty="0">
                <a:latin typeface="+mn-lt"/>
                <a:cs typeface="Arial" panose="020B0604020202020204" pitchFamily="34" charset="0"/>
              </a:rPr>
              <a:t> te gaan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Daar kan je volgende optie vinden:</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Gebruik iconen /logo`s</a:t>
            </a:r>
            <a:endParaRPr lang="en-US" sz="1400" b="1" dirty="0">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dirty="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 </a:t>
            </a:r>
            <a:r>
              <a:rPr lang="nl-NL" sz="1000" b="1" dirty="0">
                <a:latin typeface="+mn-lt"/>
                <a:cs typeface="Arial" panose="020B0604020202020204" pitchFamily="34" charset="0"/>
              </a:rPr>
              <a:t>Sleep hiervoor aan de witte bolletjes op de hoeken maar hou SHIFT ingedrukt</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Aanpassen datum en voettekst</a:t>
            </a:r>
            <a:endParaRPr lang="en-US" sz="1400" b="1" dirty="0">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dirty="0">
                <a:latin typeface="+mn-lt"/>
                <a:cs typeface="Arial" panose="020B0604020202020204" pitchFamily="34" charset="0"/>
              </a:rPr>
              <a:t>Pas de voettekst niet rechtstreeks aan maar ga via invoegen en klik op:</a:t>
            </a: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r>
              <a:rPr lang="nl-NL" sz="1000" b="0" dirty="0">
                <a:latin typeface="+mn-lt"/>
                <a:cs typeface="Arial" panose="020B0604020202020204" pitchFamily="34" charset="0"/>
              </a:rPr>
              <a:t>Daar kan je deze aanpassen en toepassen op de slide of op alle slides.</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dirty="0">
                <a:latin typeface="+mn-lt"/>
                <a:cs typeface="Arial" panose="020B0604020202020204" pitchFamily="34" charset="0"/>
              </a:rPr>
              <a:t>Indien je per ongeluk elementen verschoven hebt in de </a:t>
            </a:r>
            <a:r>
              <a:rPr lang="nl-NL" sz="1000" dirty="0" err="1">
                <a:latin typeface="+mn-lt"/>
                <a:cs typeface="Arial" panose="020B0604020202020204" pitchFamily="34" charset="0"/>
              </a:rPr>
              <a:t>layout</a:t>
            </a:r>
            <a:r>
              <a:rPr lang="nl-NL" sz="1000" dirty="0">
                <a:latin typeface="+mn-lt"/>
                <a:cs typeface="Arial" panose="020B0604020202020204" pitchFamily="34" charset="0"/>
              </a:rPr>
              <a:t>, pas opnieuw de juiste template toe:</a:t>
            </a:r>
          </a:p>
          <a:p>
            <a:endParaRPr lang="nl-NL" sz="1000" b="1" dirty="0">
              <a:latin typeface="+mn-lt"/>
              <a:cs typeface="Arial" panose="020B0604020202020204" pitchFamily="34" charset="0"/>
            </a:endParaRPr>
          </a:p>
          <a:p>
            <a:r>
              <a:rPr lang="nl-NL" sz="1000" b="1" dirty="0">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Reset </a:t>
            </a:r>
            <a:r>
              <a:rPr lang="nl-NL" sz="1400" b="1" dirty="0" err="1">
                <a:solidFill>
                  <a:schemeClr val="tx2"/>
                </a:solidFill>
                <a:latin typeface="+mn-lt"/>
                <a:cs typeface="Arial" panose="020B0604020202020204" pitchFamily="34" charset="0"/>
              </a:rPr>
              <a:t>layout</a:t>
            </a:r>
            <a:endParaRPr lang="en-US" sz="1400" b="1" dirty="0">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dirty="0">
                <a:latin typeface="Arial Rounded MT Bold" panose="020F0704030504030204" pitchFamily="34" charset="0"/>
              </a:rPr>
              <a:t>Gebruik Howest template </a:t>
            </a:r>
            <a:r>
              <a:rPr lang="nl-NL" sz="1100" dirty="0">
                <a:latin typeface="Arial Rounded MT Bold" panose="020F0704030504030204" pitchFamily="34" charset="0"/>
              </a:rPr>
              <a:t>versie 1.0</a:t>
            </a:r>
            <a:endParaRPr lang="nl-BE" sz="1100" dirty="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Tekst niveaus</a:t>
            </a:r>
            <a:endParaRPr lang="en-US" sz="1400" b="1" dirty="0">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dirty="0"/>
              <a:t>Titelfont is </a:t>
            </a:r>
            <a:r>
              <a:rPr lang="nl-BE" sz="1000" dirty="0" err="1"/>
              <a:t>Arial</a:t>
            </a:r>
            <a:r>
              <a:rPr lang="nl-BE" sz="1000" dirty="0"/>
              <a:t> </a:t>
            </a:r>
            <a:r>
              <a:rPr lang="nl-BE" sz="1000" dirty="0" err="1"/>
              <a:t>Rounded</a:t>
            </a:r>
            <a:r>
              <a:rPr lang="nl-BE" sz="1000" dirty="0"/>
              <a:t> MT </a:t>
            </a:r>
            <a:r>
              <a:rPr lang="nl-BE" sz="1000" dirty="0" err="1"/>
              <a:t>Bold</a:t>
            </a:r>
            <a:endParaRPr lang="nl-BE" sz="1000" dirty="0"/>
          </a:p>
          <a:p>
            <a:r>
              <a:rPr lang="en-US" sz="1000" dirty="0" err="1"/>
              <a:t>Daarnaast</a:t>
            </a:r>
            <a:r>
              <a:rPr lang="en-US" sz="1000" dirty="0"/>
              <a:t> </a:t>
            </a:r>
            <a:r>
              <a:rPr lang="en-US" sz="1000" dirty="0" err="1"/>
              <a:t>voor</a:t>
            </a:r>
            <a:r>
              <a:rPr lang="en-US" sz="1000" dirty="0"/>
              <a:t> </a:t>
            </a:r>
            <a:r>
              <a:rPr lang="en-US" sz="1000" dirty="0" err="1"/>
              <a:t>tekst</a:t>
            </a:r>
            <a:r>
              <a:rPr lang="en-US" sz="1000" dirty="0"/>
              <a:t> Calibri </a:t>
            </a:r>
            <a:r>
              <a:rPr lang="en-US" sz="1000" dirty="0" err="1"/>
              <a:t>gebruiken</a:t>
            </a:r>
            <a:endParaRPr lang="en-US" sz="1000" dirty="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dirty="0">
                <a:solidFill>
                  <a:schemeClr val="tx2"/>
                </a:solidFill>
                <a:latin typeface="Arial" panose="020B0604020202020204" pitchFamily="34" charset="0"/>
                <a:cs typeface="Arial" panose="020B0604020202020204" pitchFamily="34" charset="0"/>
              </a:rPr>
              <a:t>Tekstgroottes</a:t>
            </a:r>
            <a:endParaRPr lang="en-US" sz="1000" b="1" dirty="0">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dirty="0">
                <a:latin typeface="+mj-lt"/>
                <a:cs typeface="Arial" panose="020B0604020202020204" pitchFamily="34" charset="0"/>
              </a:rPr>
              <a:t>Platte tekst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dirty="0" err="1">
                <a:latin typeface="+mj-lt"/>
                <a:cs typeface="Arial" panose="020B0604020202020204" pitchFamily="34" charset="0"/>
              </a:rPr>
              <a:t>Bullet</a:t>
            </a:r>
            <a:r>
              <a:rPr lang="nl-NL" sz="1000" dirty="0">
                <a:latin typeface="+mj-lt"/>
                <a:cs typeface="Arial" panose="020B0604020202020204" pitchFamily="34" charset="0"/>
              </a:rPr>
              <a: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dirty="0">
                <a:latin typeface="+mj-lt"/>
                <a:cs typeface="Arial" panose="020B0604020202020204" pitchFamily="34" charset="0"/>
              </a:rPr>
              <a:t>Sub </a:t>
            </a:r>
            <a:r>
              <a:rPr lang="nl-NL" sz="1000" dirty="0" err="1">
                <a:latin typeface="+mj-lt"/>
                <a:cs typeface="Arial" panose="020B0604020202020204" pitchFamily="34" charset="0"/>
              </a:rPr>
              <a:t>Bullet</a:t>
            </a:r>
            <a:r>
              <a:rPr lang="nl-NL" sz="1000" dirty="0">
                <a:latin typeface="+mj-lt"/>
                <a:cs typeface="Arial" panose="020B0604020202020204" pitchFamily="34" charset="0"/>
              </a:rPr>
              <a:t> (30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dirty="0">
                <a:solidFill>
                  <a:schemeClr val="tx2"/>
                </a:solidFill>
                <a:latin typeface="+mj-lt"/>
                <a:cs typeface="Arial" panose="020B0604020202020204" pitchFamily="34" charset="0"/>
              </a:rPr>
              <a:t>Kopje (24 </a:t>
            </a:r>
            <a:r>
              <a:rPr lang="nl-NL" sz="1000" b="1" dirty="0" err="1">
                <a:solidFill>
                  <a:schemeClr val="tx2"/>
                </a:solidFill>
                <a:latin typeface="+mj-lt"/>
                <a:cs typeface="Arial" panose="020B0604020202020204" pitchFamily="34" charset="0"/>
              </a:rPr>
              <a:t>pt</a:t>
            </a:r>
            <a:r>
              <a:rPr lang="nl-NL" sz="1000" b="1" dirty="0">
                <a:solidFill>
                  <a:schemeClr val="tx2"/>
                </a:solidFill>
                <a:latin typeface="+mj-lt"/>
                <a:cs typeface="Arial" panose="020B0604020202020204" pitchFamily="34" charset="0"/>
              </a:rPr>
              <a:t>)</a:t>
            </a:r>
            <a:endParaRPr lang="en-US" sz="1000" b="1" dirty="0">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dirty="0">
                <a:solidFill>
                  <a:schemeClr val="tx2"/>
                </a:solidFill>
                <a:latin typeface="+mj-lt"/>
                <a:cs typeface="Arial" panose="020B0604020202020204" pitchFamily="34" charset="0"/>
              </a:rPr>
              <a:t>Kopje (16 </a:t>
            </a:r>
            <a:r>
              <a:rPr lang="nl-NL" sz="1000" i="1" dirty="0" err="1">
                <a:solidFill>
                  <a:schemeClr val="tx2"/>
                </a:solidFill>
                <a:latin typeface="+mj-lt"/>
                <a:cs typeface="Arial" panose="020B0604020202020204" pitchFamily="34" charset="0"/>
              </a:rPr>
              <a:t>pt</a:t>
            </a:r>
            <a:r>
              <a:rPr lang="nl-NL" sz="1000" i="1" dirty="0">
                <a:solidFill>
                  <a:schemeClr val="tx2"/>
                </a:solidFill>
                <a:latin typeface="+mj-lt"/>
                <a:cs typeface="Arial" panose="020B0604020202020204" pitchFamily="34" charset="0"/>
              </a:rPr>
              <a:t>)</a:t>
            </a:r>
            <a:endParaRPr lang="en-US" sz="1000" i="1" dirty="0">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1</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2</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3</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4</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5</a:t>
              </a:r>
              <a:endParaRPr lang="en-US" sz="1200" b="1" dirty="0">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Kaart aanpassen</a:t>
            </a:r>
            <a:endParaRPr lang="en-US" sz="1400" b="1" dirty="0">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dirty="0">
                <a:latin typeface="+mn-lt"/>
                <a:cs typeface="Arial" panose="020B0604020202020204" pitchFamily="34" charset="0"/>
              </a:rPr>
              <a:t>Selecteer eerst de kaart en vervolgens het deel dat je wenst te kleuren. Klik naast de kaart om deze weer te verlaten.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Copier de </a:t>
            </a:r>
            <a:r>
              <a:rPr lang="nl-NL" sz="1000" dirty="0" err="1">
                <a:latin typeface="+mn-lt"/>
                <a:cs typeface="Arial" panose="020B0604020202020204" pitchFamily="34" charset="0"/>
              </a:rPr>
              <a:t>pushpin</a:t>
            </a:r>
            <a:r>
              <a:rPr lang="nl-NL" sz="1000" dirty="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Grafieken aanpassen</a:t>
            </a:r>
            <a:endParaRPr lang="en-US" sz="1400" b="1" dirty="0">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dirty="0">
                <a:latin typeface="+mn-lt"/>
                <a:cs typeface="Arial" panose="020B0604020202020204" pitchFamily="34" charset="0"/>
              </a:rPr>
              <a:t>Klik rechts op de grafiek en kies voor:</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Vragen of hulp</a:t>
            </a:r>
            <a:endParaRPr lang="en-US" sz="1400" b="1" dirty="0">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dirty="0">
                <a:latin typeface="+mn-lt"/>
                <a:cs typeface="Arial" panose="020B0604020202020204" pitchFamily="34" charset="0"/>
              </a:rPr>
              <a:t>Contacteer de dienst communicatie of </a:t>
            </a:r>
            <a:r>
              <a:rPr lang="nl-NL" sz="1000" dirty="0">
                <a:latin typeface="+mn-lt"/>
                <a:cs typeface="Arial" panose="020B0604020202020204" pitchFamily="34" charset="0"/>
                <a:hlinkClick r:id="rId8"/>
              </a:rPr>
              <a:t>regis.le.roy@howest.be</a:t>
            </a:r>
            <a:r>
              <a:rPr lang="nl-NL" sz="1000" dirty="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dirty="0" err="1">
                <a:solidFill>
                  <a:schemeClr val="tx2"/>
                </a:solidFill>
                <a:latin typeface="+mn-lt"/>
                <a:cs typeface="Arial" panose="020B0604020202020204" pitchFamily="34" charset="0"/>
              </a:rPr>
              <a:t>SmartArt</a:t>
            </a:r>
            <a:r>
              <a:rPr lang="nl-NL" sz="1400" b="1" dirty="0">
                <a:solidFill>
                  <a:schemeClr val="tx2"/>
                </a:solidFill>
                <a:latin typeface="+mn-lt"/>
                <a:cs typeface="Arial" panose="020B0604020202020204" pitchFamily="34" charset="0"/>
              </a:rPr>
              <a:t> aanpassen</a:t>
            </a:r>
            <a:endParaRPr lang="en-US" sz="1400" b="1" dirty="0">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dirty="0">
                <a:latin typeface="+mn-lt"/>
                <a:cs typeface="Arial" panose="020B0604020202020204" pitchFamily="34" charset="0"/>
              </a:rPr>
              <a:t>Copier de </a:t>
            </a:r>
            <a:r>
              <a:rPr lang="nl-NL" sz="1000" dirty="0" err="1">
                <a:latin typeface="+mn-lt"/>
                <a:cs typeface="Arial" panose="020B0604020202020204" pitchFamily="34" charset="0"/>
              </a:rPr>
              <a:t>smartart</a:t>
            </a:r>
            <a:r>
              <a:rPr lang="nl-NL" sz="1000" dirty="0">
                <a:latin typeface="+mn-lt"/>
                <a:cs typeface="Arial" panose="020B0604020202020204" pitchFamily="34" charset="0"/>
              </a:rPr>
              <a:t> naar de template je slide.</a:t>
            </a:r>
          </a:p>
          <a:p>
            <a:endParaRPr lang="nl-NL" sz="1000" dirty="0">
              <a:latin typeface="+mn-lt"/>
              <a:cs typeface="Arial" panose="020B0604020202020204" pitchFamily="34" charset="0"/>
            </a:endParaRPr>
          </a:p>
          <a:p>
            <a:r>
              <a:rPr lang="nl-NL" sz="1000" dirty="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dirty="0">
                <a:latin typeface="+mn-lt"/>
                <a:cs typeface="Arial" panose="020B0604020202020204" pitchFamily="34" charset="0"/>
              </a:rPr>
              <a:t>Gelieve steeds de laatste versie af te halen van dit bestand! Via het intranet op </a:t>
            </a:r>
          </a:p>
          <a:p>
            <a:r>
              <a:rPr lang="nl-BE" sz="1000" dirty="0">
                <a:latin typeface="+mn-lt"/>
                <a:cs typeface="Arial" panose="020B0604020202020204" pitchFamily="34" charset="0"/>
                <a:hlinkClick r:id="rId9"/>
              </a:rPr>
              <a:t>https://start.howest.be/StrategieCommunicatie/Communicatie</a:t>
            </a:r>
            <a:endParaRPr lang="nl-BE" sz="1000" dirty="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Over deze template</a:t>
            </a:r>
            <a:endParaRPr lang="en-US" sz="1400" b="1" dirty="0">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Kleuren</a:t>
            </a:r>
            <a:endParaRPr lang="en-US" sz="1400" b="1" dirty="0">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dirty="0"/>
                <a:t>H</a:t>
              </a:r>
              <a:r>
                <a:rPr lang="nl-BE" sz="1000" dirty="0" err="1"/>
                <a:t>oofdkleur</a:t>
              </a:r>
              <a:endParaRPr lang="nl-BE" sz="1000" dirty="0"/>
            </a:p>
            <a:p>
              <a:pPr marL="0" indent="0" algn="l">
                <a:buFontTx/>
                <a:buNone/>
              </a:pPr>
              <a:r>
                <a:rPr lang="nl-BE" sz="1000" dirty="0"/>
                <a:t>Blauw (RGB: 68,200,245)</a:t>
              </a:r>
            </a:p>
            <a:p>
              <a:pPr marL="0" indent="0">
                <a:buFontTx/>
                <a:buNone/>
              </a:pPr>
              <a:r>
                <a:rPr lang="en-US" sz="1000" dirty="0"/>
                <a:t>1</a:t>
              </a:r>
              <a:r>
                <a:rPr lang="en-US" sz="1000" baseline="30000" dirty="0"/>
                <a:t>ste </a:t>
              </a:r>
              <a:r>
                <a:rPr lang="nl-BE" sz="1000" dirty="0"/>
                <a:t> Tekstkleur </a:t>
              </a:r>
            </a:p>
            <a:p>
              <a:pPr marL="0" indent="0">
                <a:buFontTx/>
                <a:buNone/>
              </a:pPr>
              <a:r>
                <a:rPr lang="nl-BE" sz="1000" dirty="0"/>
                <a:t>Wit (RGB:255,255,255)</a:t>
              </a:r>
            </a:p>
            <a:p>
              <a:pPr marL="0" indent="0">
                <a:buFontTx/>
                <a:buNone/>
              </a:pPr>
              <a:r>
                <a:rPr lang="en-US" sz="1000" dirty="0"/>
                <a:t>2</a:t>
              </a:r>
              <a:r>
                <a:rPr lang="en-US" sz="1000" baseline="30000" dirty="0"/>
                <a:t>de</a:t>
              </a:r>
              <a:r>
                <a:rPr lang="en-US" sz="1000" dirty="0"/>
                <a:t>   </a:t>
              </a:r>
              <a:r>
                <a:rPr lang="en-US" sz="1000" dirty="0" err="1"/>
                <a:t>Tekstkleur</a:t>
              </a:r>
              <a:endParaRPr lang="en-US" sz="1000" dirty="0"/>
            </a:p>
            <a:p>
              <a:pPr marL="0" indent="0">
                <a:buFontTx/>
                <a:buNone/>
              </a:pPr>
              <a:r>
                <a:rPr lang="en-US" sz="1000" dirty="0"/>
                <a:t>Z</a:t>
              </a:r>
              <a:r>
                <a:rPr lang="nl-BE" sz="1000" dirty="0"/>
                <a:t>wart (RGB:0,0,0)</a:t>
              </a:r>
            </a:p>
            <a:p>
              <a:pPr marL="0" indent="0">
                <a:buFontTx/>
                <a:buNone/>
              </a:pPr>
              <a:r>
                <a:rPr lang="en-US" sz="1000" dirty="0"/>
                <a:t>Extra: </a:t>
              </a:r>
            </a:p>
            <a:p>
              <a:pPr marL="0" indent="0">
                <a:buFontTx/>
                <a:buNone/>
              </a:pPr>
              <a:r>
                <a:rPr lang="en-US" sz="1000" dirty="0"/>
                <a:t>Magenta</a:t>
              </a:r>
              <a:r>
                <a:rPr lang="nl-BE" sz="1000" dirty="0"/>
                <a:t> (RGB: 236,0,140)</a:t>
              </a:r>
            </a:p>
            <a:p>
              <a:pPr marL="0" indent="0">
                <a:buFontTx/>
                <a:buNone/>
              </a:pPr>
              <a:r>
                <a:rPr lang="nl-BE" sz="1000" dirty="0"/>
                <a:t>Extra:</a:t>
              </a:r>
            </a:p>
            <a:p>
              <a:pPr marL="0" indent="0">
                <a:buFontTx/>
                <a:buNone/>
              </a:pPr>
              <a:r>
                <a:rPr lang="nl-BE" sz="1000" dirty="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Hulplijnen tonen aanpassen</a:t>
            </a:r>
            <a:endParaRPr lang="en-US" sz="1400" b="1" dirty="0">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dirty="0">
                <a:latin typeface="+mn-lt"/>
                <a:cs typeface="Arial" panose="020B0604020202020204" pitchFamily="34" charset="0"/>
              </a:rPr>
              <a:t>In elke slide </a:t>
            </a:r>
            <a:r>
              <a:rPr lang="nl-NL" sz="1000" dirty="0" err="1">
                <a:latin typeface="+mn-lt"/>
                <a:cs typeface="Arial" panose="020B0604020202020204" pitchFamily="34" charset="0"/>
              </a:rPr>
              <a:t>layout</a:t>
            </a:r>
            <a:r>
              <a:rPr lang="nl-NL" sz="1000" dirty="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Tabellen aanpassen</a:t>
            </a:r>
            <a:endParaRPr lang="en-US" sz="1400" b="1" dirty="0">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dirty="0">
                <a:latin typeface="+mn-lt"/>
                <a:cs typeface="Arial" panose="020B0604020202020204" pitchFamily="34" charset="0"/>
              </a:rPr>
              <a:t>Tabellen werkt niet altijd even vlot in PowerPoint. </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dirty="0">
              <a:latin typeface="+mn-lt"/>
              <a:cs typeface="Arial" panose="020B0604020202020204" pitchFamily="34" charset="0"/>
            </a:endParaRPr>
          </a:p>
          <a:p>
            <a:r>
              <a:rPr lang="nl-NL" sz="1000" dirty="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115" name="Afbeelding 114">
            <a:extLst>
              <a:ext uri="{FF2B5EF4-FFF2-40B4-BE49-F238E27FC236}">
                <a16:creationId xmlns:a16="http://schemas.microsoft.com/office/drawing/2014/main" id="{5574E764-4DF0-401B-8634-39C5C89BB7CE}"/>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83724444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5149215" y="3398303"/>
            <a:ext cx="12376786" cy="1964494"/>
          </a:xfrm>
        </p:spPr>
        <p:txBody>
          <a:bodyPr wrap="none" lIns="0" tIns="0" rIns="0" bIns="0" anchor="b">
            <a:noAutofit/>
          </a:bodyPr>
          <a:lstStyle>
            <a:lvl1pPr algn="l">
              <a:lnSpc>
                <a:spcPct val="64000"/>
              </a:lnSpc>
              <a:defRPr sz="5400">
                <a:solidFill>
                  <a:schemeClr val="bg1"/>
                </a:solidFill>
                <a:latin typeface="Arial Rounded MT Bold" panose="020F0704030504030204" pitchFamily="34" charset="0"/>
              </a:defRPr>
            </a:lvl1pPr>
          </a:lstStyle>
          <a:p>
            <a:r>
              <a:rPr lang="nl-BE" noProof="0"/>
              <a:t>Klik om Titel te bewerken</a:t>
            </a:r>
          </a:p>
        </p:txBody>
      </p:sp>
      <p:sp>
        <p:nvSpPr>
          <p:cNvPr id="3" name="Subtitle 2"/>
          <p:cNvSpPr>
            <a:spLocks noGrp="1"/>
          </p:cNvSpPr>
          <p:nvPr>
            <p:ph type="subTitle" idx="1" hasCustomPrompt="1"/>
          </p:nvPr>
        </p:nvSpPr>
        <p:spPr>
          <a:xfrm>
            <a:off x="5177790" y="5833530"/>
            <a:ext cx="12376786" cy="2719455"/>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Klikken om de ondertitelstijl </a:t>
            </a:r>
          </a:p>
          <a:p>
            <a:r>
              <a:rPr lang="nl-BE" noProof="0"/>
              <a:t>van het model </a:t>
            </a:r>
          </a:p>
          <a:p>
            <a:r>
              <a:rPr lang="nl-BE" noProof="0"/>
              <a:t>te bewerken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Tussentitel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852464918"/>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78514"/>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nl-BE" noProof="0"/>
            </a:br>
            <a:br>
              <a:rPr lang="nl-BE" noProof="0"/>
            </a:br>
            <a:r>
              <a:rPr lang="nl-BE" noProof="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350" y="365592"/>
            <a:ext cx="7567613" cy="3878402"/>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40040869"/>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2" name="Title"/>
          <p:cNvSpPr>
            <a:spLocks noGrp="1"/>
          </p:cNvSpPr>
          <p:nvPr>
            <p:ph type="ctrTitle" hasCustomPrompt="1"/>
          </p:nvPr>
        </p:nvSpPr>
        <p:spPr>
          <a:xfrm>
            <a:off x="1965278" y="3562066"/>
            <a:ext cx="15589298" cy="3192729"/>
          </a:xfrm>
        </p:spPr>
        <p:txBody>
          <a:bodyPr wrap="none" lIns="0" tIns="0" rIns="0" bIns="0" anchor="b">
            <a:noAutofit/>
          </a:bodyPr>
          <a:lstStyle>
            <a:lvl1pPr algn="r">
              <a:lnSpc>
                <a:spcPct val="100000"/>
              </a:lnSpc>
              <a:defRPr sz="4800">
                <a:solidFill>
                  <a:schemeClr val="bg1"/>
                </a:solidFill>
                <a:latin typeface="Arial Rounded MT Bold" panose="020F0704030504030204" pitchFamily="34" charset="0"/>
              </a:defRPr>
            </a:lvl1pPr>
          </a:lstStyle>
          <a:p>
            <a:r>
              <a:rPr lang="nl-BE" noProof="0"/>
              <a:t>“Klik om quote </a:t>
            </a:r>
            <a:br>
              <a:rPr lang="nl-BE" noProof="0"/>
            </a:br>
            <a:r>
              <a:rPr lang="nl-BE" noProof="0"/>
              <a:t>in te Voegen”</a:t>
            </a:r>
          </a:p>
        </p:txBody>
      </p:sp>
      <p:sp>
        <p:nvSpPr>
          <p:cNvPr id="3" name="Subtitle 2"/>
          <p:cNvSpPr>
            <a:spLocks noGrp="1"/>
          </p:cNvSpPr>
          <p:nvPr>
            <p:ph type="subTitle" idx="1" hasCustomPrompt="1"/>
          </p:nvPr>
        </p:nvSpPr>
        <p:spPr>
          <a:xfrm>
            <a:off x="5177790" y="7161170"/>
            <a:ext cx="12376786" cy="2719455"/>
          </a:xfrm>
        </p:spPr>
        <p:txBody>
          <a:bodyPr lIns="0" tIns="0" rIns="0" bIns="0"/>
          <a:lstStyle>
            <a:lvl1pPr marL="0" indent="0" algn="r">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 om de Naam en Voornaam in te voegen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Quote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135915536"/>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Inhoud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230274321"/>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4E33BA09-67C0-408C-8B50-3F1EBDFBB6AD}"/>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228369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endParaRPr lang="nl-BE" dirty="0"/>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 </a:t>
            </a:r>
            <a:r>
              <a:rPr lang="nl-NL" sz="2000" b="1" dirty="0" err="1">
                <a:solidFill>
                  <a:schemeClr val="tx1"/>
                </a:solidFill>
                <a:latin typeface="+mn-lt"/>
                <a:cs typeface="Arial" panose="020B0604020202020204" pitchFamily="34" charset="0"/>
              </a:rPr>
              <a:t>floating</a:t>
            </a:r>
            <a:r>
              <a:rPr lang="nl-NL" sz="2000" b="1" dirty="0">
                <a:solidFill>
                  <a:schemeClr val="tx1"/>
                </a:solidFill>
                <a:latin typeface="+mn-lt"/>
                <a:cs typeface="Arial" panose="020B0604020202020204" pitchFamily="34" charset="0"/>
              </a:rPr>
              <a:t> titel slide</a:t>
            </a:r>
            <a:endParaRPr lang="en-US" sz="2000" b="1" dirty="0">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dirty="0">
                <a:latin typeface="+mn-lt"/>
                <a:cs typeface="Arial" panose="020B0604020202020204" pitchFamily="34" charset="0"/>
              </a:rPr>
              <a:t>Verplaats na het invoegen van de foto deze weer naar de achtergrond zodat de titel terug vooraan kom te staan. </a:t>
            </a:r>
            <a:r>
              <a:rPr lang="nl-NL" sz="1000" b="1" dirty="0">
                <a:latin typeface="+mn-lt"/>
                <a:cs typeface="Arial" panose="020B0604020202020204" pitchFamily="34" charset="0"/>
              </a:rPr>
              <a:t>(rechtsklikken&gt; naar achtergrond&gt; naar achtergrond)</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de tekst niet genoeg zichtbaar is over de foto, verander de kleur van zwart naar wit.</a:t>
            </a:r>
          </a:p>
        </p:txBody>
      </p:sp>
      <p:sp>
        <p:nvSpPr>
          <p:cNvPr id="17" name="Slide Number Placeholder 5">
            <a:extLst>
              <a:ext uri="{FF2B5EF4-FFF2-40B4-BE49-F238E27FC236}">
                <a16:creationId xmlns:a16="http://schemas.microsoft.com/office/drawing/2014/main" id="{535CD291-C318-4F7C-BE2D-0968FAAC202A}"/>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918996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noProof="0" smtClean="0"/>
              <a:t>12/11/2020</a:t>
            </a:fld>
            <a:endParaRPr lang="nl-BE" noProof="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noProof="0"/>
              <a:t>Voettekst</a:t>
            </a:r>
          </a:p>
        </p:txBody>
      </p:sp>
      <p:sp>
        <p:nvSpPr>
          <p:cNvPr id="6" name="Slide Number Placeholder 5"/>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noProof="0" smtClean="0"/>
              <a:pPr/>
              <a:t>‹#›</a:t>
            </a:fld>
            <a:endParaRPr lang="nl-BE" noProof="0"/>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0151778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754E2B3E-4C74-4A6A-953D-C55A6E902B8C}"/>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709396467"/>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1057275" y="1679575"/>
            <a:ext cx="16575088" cy="6780213"/>
          </a:xfrm>
        </p:spPr>
        <p:txBody>
          <a:bodyPr>
            <a:normAutofit/>
          </a:bodyPr>
          <a:lstStyle>
            <a:lvl1pPr marL="0" indent="0" algn="ctr">
              <a:buNone/>
              <a:defRPr/>
            </a:lvl1pPr>
          </a:lstStyle>
          <a:p>
            <a:endParaRPr lang="nl-BE" noProof="0"/>
          </a:p>
        </p:txBody>
      </p:sp>
      <p:sp>
        <p:nvSpPr>
          <p:cNvPr id="16" name="TextBox 4">
            <a:extLst>
              <a:ext uri="{FF2B5EF4-FFF2-40B4-BE49-F238E27FC236}">
                <a16:creationId xmlns:a16="http://schemas.microsoft.com/office/drawing/2014/main" id="{8C7A8C97-A0A2-4491-BA0D-727C7CE0B7F3}"/>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Tabel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E298B6C7-E64D-451B-B8F5-BDD2AEEBAC0A}"/>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489056685"/>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Lege slide</a:t>
            </a:r>
            <a:endParaRPr lang="en-US" sz="2000" b="1" dirty="0">
              <a:solidFill>
                <a:schemeClr val="tx1"/>
              </a:solidFill>
              <a:latin typeface="+mn-lt"/>
              <a:cs typeface="Arial" panose="020B0604020202020204" pitchFamily="34" charset="0"/>
            </a:endParaRPr>
          </a:p>
        </p:txBody>
      </p:sp>
      <p:sp>
        <p:nvSpPr>
          <p:cNvPr id="10" name="Slide Number Placeholder 5">
            <a:extLst>
              <a:ext uri="{FF2B5EF4-FFF2-40B4-BE49-F238E27FC236}">
                <a16:creationId xmlns:a16="http://schemas.microsoft.com/office/drawing/2014/main" id="{E933CE10-84EB-48D5-9DBB-6D5D909491D9}"/>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363498780"/>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Leeg zonder titel slide</a:t>
            </a:r>
            <a:endParaRPr lang="en-US" sz="2000" b="1" dirty="0">
              <a:solidFill>
                <a:schemeClr val="tx1"/>
              </a:solidFill>
              <a:latin typeface="+mn-lt"/>
              <a:cs typeface="Arial" panose="020B0604020202020204" pitchFamily="34" charset="0"/>
            </a:endParaRPr>
          </a:p>
        </p:txBody>
      </p:sp>
      <p:sp>
        <p:nvSpPr>
          <p:cNvPr id="8" name="Slide Number Placeholder 5">
            <a:extLst>
              <a:ext uri="{FF2B5EF4-FFF2-40B4-BE49-F238E27FC236}">
                <a16:creationId xmlns:a16="http://schemas.microsoft.com/office/drawing/2014/main" id="{A7541285-D923-49F0-9255-B49296C75D20}"/>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817097596"/>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1/2 Tekst en 1/2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E4EA7E3C-8D96-4688-A34D-5E20B15746F3}"/>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035366188"/>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2/3 Tekst en 1/3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9B0C9453-241A-4033-BF7E-328616827151}"/>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677616355"/>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749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E2274F51-95F7-4E5E-815B-1F996E645FE7}"/>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Afbeelding en afbeelding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2D7ADE46-BC5E-4CF0-A652-DEEBD380AB61}"/>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845866888"/>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36720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36720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92B1CA4A-0389-4751-BD3D-D8526698D99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2 x 2 afbeeldingen slide</a:t>
            </a:r>
            <a:endParaRPr lang="en-US" sz="2000" b="1" dirty="0">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1040400" y="5473192"/>
            <a:ext cx="8217535" cy="3672000"/>
          </a:xfrm>
        </p:spPr>
        <p:txBody>
          <a:bodyPr tIns="1440000">
            <a:normAutofit/>
          </a:bodyPr>
          <a:lstStyle>
            <a:lvl1pPr marL="0" indent="0" algn="ctr">
              <a:buNone/>
              <a:defRPr sz="1600"/>
            </a:lvl1pPr>
          </a:lstStyle>
          <a:p>
            <a:endParaRPr lang="nl-BE" dirty="0"/>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9396000" y="5473192"/>
            <a:ext cx="8217535" cy="3672000"/>
          </a:xfrm>
        </p:spPr>
        <p:txBody>
          <a:bodyPr tIns="1440000">
            <a:normAutofit/>
          </a:bodyPr>
          <a:lstStyle>
            <a:lvl1pPr marL="0" indent="0" algn="ctr">
              <a:buNone/>
              <a:defRPr sz="1600"/>
            </a:lvl1pPr>
          </a:lstStyle>
          <a:p>
            <a:endParaRPr lang="nl-BE" dirty="0"/>
          </a:p>
        </p:txBody>
      </p:sp>
      <p:sp>
        <p:nvSpPr>
          <p:cNvPr id="13" name="Slide Number Placeholder 5">
            <a:extLst>
              <a:ext uri="{FF2B5EF4-FFF2-40B4-BE49-F238E27FC236}">
                <a16:creationId xmlns:a16="http://schemas.microsoft.com/office/drawing/2014/main" id="{11AD4B49-588B-4FA0-AB7E-1A35BB2C644B}"/>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605891243"/>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749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009A3169-8C0D-4A2D-9C66-BE525BCD338D}"/>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3 x Afbeelding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A7D7A479-4D38-43A0-BAB1-00DE90D031CD}"/>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591389218"/>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4048125" cy="749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NL"/>
              <a:t>Titel</a:t>
            </a:r>
            <a:endParaRPr lang="en-US" dirty="0"/>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4048125" cy="7498800"/>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0"/>
            <a:ext cx="4048125" cy="7498800"/>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0"/>
            <a:ext cx="404812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BB27EBDF-C895-4A3E-8D3F-1D5142CF7789}"/>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4 x Afbeelding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D71E88DA-619D-423F-AE47-6EC96B62FB4C}"/>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28092799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endParaRPr lang="nl-BE" dirty="0"/>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noProof="0" smtClean="0"/>
              <a:t>12/11/2020</a:t>
            </a:fld>
            <a:endParaRPr lang="nl-BE" noProof="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noProof="0"/>
              <a:t>Voettekst</a:t>
            </a:r>
          </a:p>
        </p:txBody>
      </p:sp>
      <p:sp>
        <p:nvSpPr>
          <p:cNvPr id="6" name="Slide Number Placeholder 5"/>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 </a:t>
            </a:r>
            <a:r>
              <a:rPr lang="nl-NL" sz="2000" b="1" dirty="0" err="1">
                <a:solidFill>
                  <a:schemeClr val="tx1"/>
                </a:solidFill>
                <a:latin typeface="+mn-lt"/>
                <a:cs typeface="Arial" panose="020B0604020202020204" pitchFamily="34" charset="0"/>
              </a:rPr>
              <a:t>floating</a:t>
            </a:r>
            <a:r>
              <a:rPr lang="nl-NL" sz="2000" b="1" dirty="0">
                <a:solidFill>
                  <a:schemeClr val="tx1"/>
                </a:solidFill>
                <a:latin typeface="+mn-lt"/>
                <a:cs typeface="Arial" panose="020B0604020202020204" pitchFamily="34" charset="0"/>
              </a:rPr>
              <a:t> titel slide</a:t>
            </a:r>
            <a:endParaRPr lang="en-US" sz="2000" b="1" dirty="0">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dirty="0">
                <a:latin typeface="+mn-lt"/>
                <a:cs typeface="Arial" panose="020B0604020202020204" pitchFamily="34" charset="0"/>
              </a:rPr>
              <a:t>Verplaats na het invoegen van de foto deze weer naar de achtergrond zodat de titel terug vooraan kom te staan. </a:t>
            </a:r>
            <a:r>
              <a:rPr lang="nl-NL" sz="1000" b="1" dirty="0">
                <a:latin typeface="+mn-lt"/>
                <a:cs typeface="Arial" panose="020B0604020202020204" pitchFamily="34" charset="0"/>
              </a:rPr>
              <a:t>(rechtsklikken&gt; naar achtergrond&gt; naar achtergrond)</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de tekst niet genoeg zichtbaar is over de foto, verander de kleur van zwart naar wit.</a:t>
            </a:r>
          </a:p>
        </p:txBody>
      </p:sp>
    </p:spTree>
    <p:extLst>
      <p:ext uri="{BB962C8B-B14F-4D97-AF65-F5344CB8AC3E}">
        <p14:creationId xmlns:p14="http://schemas.microsoft.com/office/powerpoint/2010/main" val="161375227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263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263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2638800"/>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1050130" y="4263948"/>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66095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121787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xtBox 4">
            <a:extLst>
              <a:ext uri="{FF2B5EF4-FFF2-40B4-BE49-F238E27FC236}">
                <a16:creationId xmlns:a16="http://schemas.microsoft.com/office/drawing/2014/main" id="{88A38384-9998-4BC5-BA90-E15895259F2B}"/>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3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15" name="Slide Number Placeholder 5">
            <a:extLst>
              <a:ext uri="{FF2B5EF4-FFF2-40B4-BE49-F238E27FC236}">
                <a16:creationId xmlns:a16="http://schemas.microsoft.com/office/drawing/2014/main" id="{373E7580-50F0-4BA7-B9B0-F25DEFBE5C93}"/>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258748530"/>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1"/>
            <a:ext cx="4048125" cy="2638425"/>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1"/>
            <a:ext cx="4048125" cy="2638425"/>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1"/>
            <a:ext cx="4048125" cy="2638425"/>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1"/>
            <a:ext cx="4048125" cy="2638425"/>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5" name="TextBox 4">
            <a:extLst>
              <a:ext uri="{FF2B5EF4-FFF2-40B4-BE49-F238E27FC236}">
                <a16:creationId xmlns:a16="http://schemas.microsoft.com/office/drawing/2014/main" id="{59DAB652-AFD5-4D77-ACBB-A5CC3110B33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26" name="Slide Number Placeholder 5">
            <a:extLst>
              <a:ext uri="{FF2B5EF4-FFF2-40B4-BE49-F238E27FC236}">
                <a16:creationId xmlns:a16="http://schemas.microsoft.com/office/drawing/2014/main" id="{B322D117-B4F5-4509-AFFC-9390DA3CF0C5}"/>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888011576"/>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13570981" y="1648801"/>
            <a:ext cx="4048125" cy="2638424"/>
          </a:xfrm>
        </p:spPr>
        <p:txBody>
          <a:bodyPr>
            <a:normAutofit/>
          </a:bodyPr>
          <a:lstStyle>
            <a:lvl1pPr marL="0" indent="0" algn="ctr">
              <a:buNone/>
              <a:defRPr sz="1600"/>
            </a:lvl1pPr>
          </a:lstStyle>
          <a:p>
            <a:endParaRPr lang="nl-BE" dirty="0"/>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1057276" y="1648800"/>
            <a:ext cx="4048125" cy="2638424"/>
          </a:xfrm>
        </p:spPr>
        <p:txBody>
          <a:bodyPr>
            <a:normAutofit/>
          </a:bodyPr>
          <a:lstStyle>
            <a:lvl1pPr marL="0" indent="0" algn="ctr">
              <a:buNone/>
              <a:defRPr sz="1600"/>
            </a:lvl1pPr>
          </a:lstStyle>
          <a:p>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5228511" y="1648800"/>
            <a:ext cx="4048125" cy="2638424"/>
          </a:xfrm>
        </p:spPr>
        <p:txBody>
          <a:bodyPr>
            <a:normAutofit/>
          </a:bodyPr>
          <a:lstStyle>
            <a:lvl1pPr marL="0" indent="0" algn="ctr">
              <a:buNone/>
              <a:defRPr sz="1600"/>
            </a:lvl1pPr>
          </a:lstStyle>
          <a:p>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9399746" y="1648800"/>
            <a:ext cx="4048125" cy="2638424"/>
          </a:xfrm>
        </p:spPr>
        <p:txBody>
          <a:bodyPr>
            <a:normAutofit/>
          </a:bodyPr>
          <a:lstStyle>
            <a:lvl1pPr marL="0" indent="0" algn="ctr">
              <a:buNone/>
              <a:defRPr sz="1600"/>
            </a:lvl1pPr>
          </a:lstStyle>
          <a:p>
            <a:endParaRPr lang="nl-BE"/>
          </a:p>
        </p:txBody>
      </p:sp>
      <p:sp>
        <p:nvSpPr>
          <p:cNvPr id="20" name="TextBox 4">
            <a:extLst>
              <a:ext uri="{FF2B5EF4-FFF2-40B4-BE49-F238E27FC236}">
                <a16:creationId xmlns:a16="http://schemas.microsoft.com/office/drawing/2014/main" id="{DB6ED84B-8E7F-4228-B427-1EDE681C5A63}"/>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Grafiek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28" name="Slide Number Placeholder 5">
            <a:extLst>
              <a:ext uri="{FF2B5EF4-FFF2-40B4-BE49-F238E27FC236}">
                <a16:creationId xmlns:a16="http://schemas.microsoft.com/office/drawing/2014/main" id="{C4CEE009-8E85-4C17-8940-2ECFA7416A87}"/>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3298399701"/>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0"/>
            <a:ext cx="5451029"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6604059" y="1648798"/>
            <a:ext cx="11007666" cy="7498800"/>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A500405E-274E-4C95-9B93-F6B1F82EF01B}"/>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1/3 Tekst en 2/3 grafiek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0B746D04-F8B5-4633-8AF7-A2B6C0815590}"/>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145390681"/>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1052513" y="1648799"/>
            <a:ext cx="16559212" cy="7475533"/>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C2C04373-6D00-42D5-86E3-4AF79B52EF61}"/>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Grafiek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BB1B3D76-87F5-4241-8BC7-B14883BF9BD9}"/>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29027203"/>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0800" y="2354401"/>
            <a:ext cx="8317894"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xtBox 4">
            <a:extLst>
              <a:ext uri="{FF2B5EF4-FFF2-40B4-BE49-F238E27FC236}">
                <a16:creationId xmlns:a16="http://schemas.microsoft.com/office/drawing/2014/main" id="{B76F8740-BA9B-4238-9C9D-5EB368209556}"/>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1/2 Tekst en 1/2 tekst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7FE107D6-62B0-4C84-B71F-6083B8886F21}"/>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766994925"/>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60672"/>
            <a:ext cx="8217535"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1925" y="2372571"/>
            <a:ext cx="8317894"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1051200" y="1681200"/>
            <a:ext cx="8217535"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9280800" y="1681200"/>
            <a:ext cx="8317894"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3" name="TextBox 4">
            <a:extLst>
              <a:ext uri="{FF2B5EF4-FFF2-40B4-BE49-F238E27FC236}">
                <a16:creationId xmlns:a16="http://schemas.microsoft.com/office/drawing/2014/main" id="{B415E543-5122-4ED4-A8AA-647C117F182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C622672D-881A-46AD-85C1-7DDEFA005E4F}"/>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375719772"/>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4695826"/>
          </a:xfrm>
        </p:spPr>
        <p:txBody>
          <a:bodyPr tIns="1440000">
            <a:normAutofit/>
          </a:bodyPr>
          <a:lstStyle>
            <a:lvl1pPr marL="0" indent="0" algn="ctr">
              <a:buNone/>
              <a:defRPr sz="1600"/>
            </a:lvl1pPr>
          </a:lstStyle>
          <a:p>
            <a:endParaRPr lang="nl-BE" dirty="0"/>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9394189" y="6516687"/>
            <a:ext cx="4045743" cy="2628899"/>
          </a:xfrm>
        </p:spPr>
        <p:txBody>
          <a:bodyPr>
            <a:normAutofit/>
          </a:bodyPr>
          <a:lstStyle>
            <a:lvl1pPr marL="0" indent="0">
              <a:buNone/>
              <a:defRPr sz="1600"/>
            </a:lvl1pPr>
          </a:lstStyle>
          <a:p>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13565982" y="6516688"/>
            <a:ext cx="4045743" cy="2628899"/>
          </a:xfrm>
        </p:spPr>
        <p:txBody>
          <a:bodyPr>
            <a:normAutofit/>
          </a:bodyPr>
          <a:lstStyle>
            <a:lvl1pPr marL="0" indent="0">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1200" y="2354401"/>
            <a:ext cx="8217535" cy="612178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9" name="TextBox 4">
            <a:extLst>
              <a:ext uri="{FF2B5EF4-FFF2-40B4-BE49-F238E27FC236}">
                <a16:creationId xmlns:a16="http://schemas.microsoft.com/office/drawing/2014/main" id="{2CD7B7E4-430F-492F-AE79-EDAE65BABEA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en 3 afbeelding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D298E6EB-9C9F-42C7-9A88-763E9F891878}"/>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641883746"/>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762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7028344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1057275" y="1679575"/>
            <a:ext cx="16575088" cy="6780213"/>
          </a:xfrm>
        </p:spPr>
        <p:txBody>
          <a:bodyPr>
            <a:normAutofit/>
          </a:bodyPr>
          <a:lstStyle>
            <a:lvl1pPr marL="0" indent="0" algn="ctr">
              <a:buNone/>
              <a:defRPr/>
            </a:lvl1pPr>
          </a:lstStyle>
          <a:p>
            <a:endParaRPr lang="nl-BE" noProof="0"/>
          </a:p>
        </p:txBody>
      </p:sp>
      <p:sp>
        <p:nvSpPr>
          <p:cNvPr id="16" name="TextBox 4">
            <a:extLst>
              <a:ext uri="{FF2B5EF4-FFF2-40B4-BE49-F238E27FC236}">
                <a16:creationId xmlns:a16="http://schemas.microsoft.com/office/drawing/2014/main" id="{8C7A8C97-A0A2-4491-BA0D-727C7CE0B7F3}"/>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Tabel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170188300"/>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image" Target="../media/image14.svg"/><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image" Target="../media/image13.pn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image" Target="../media/image14.svg"/><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image" Target="../media/image13.png"/><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C71E187-E4DA-41C1-93D3-90841C153AB8}"/>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68416DE8-2541-43DC-A43F-D9DA08756898}" type="datetime1">
              <a:rPr lang="nl-BE" noProof="0" smtClean="0"/>
              <a:t>12/11/2020</a:t>
            </a:fld>
            <a:endParaRPr lang="nl-BE" noProof="0"/>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nl-BE" noProof="0"/>
              <a:t>voettekst</a:t>
            </a:r>
          </a:p>
        </p:txBody>
      </p:sp>
      <p:sp>
        <p:nvSpPr>
          <p:cNvPr id="6" name="Slide Number Placeholder 5"/>
          <p:cNvSpPr>
            <a:spLocks noGrp="1"/>
          </p:cNvSpPr>
          <p:nvPr>
            <p:ph type="sldNum" sz="quarter" idx="4"/>
          </p:nvPr>
        </p:nvSpPr>
        <p:spPr>
          <a:xfrm>
            <a:off x="11901489" y="9306717"/>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7527A74-2D87-4307-9531-5A57D9647EEB}" type="slidenum">
              <a:rPr lang="nl-BE" noProof="0" smtClean="0"/>
              <a:t>‹#›</a:t>
            </a:fld>
            <a:endParaRPr lang="nl-BE" noProof="0"/>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dirty="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315" name="Afbeelding 314">
            <a:extLst>
              <a:ext uri="{FF2B5EF4-FFF2-40B4-BE49-F238E27FC236}">
                <a16:creationId xmlns:a16="http://schemas.microsoft.com/office/drawing/2014/main" id="{3BF46849-40DA-4360-9135-DC7B3200D2D2}"/>
              </a:ext>
            </a:extLst>
          </p:cNvPr>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15988887" y="9145588"/>
            <a:ext cx="1841761" cy="943903"/>
          </a:xfrm>
          <a:prstGeom prst="rect">
            <a:avLst/>
          </a:prstGeom>
        </p:spPr>
      </p:pic>
    </p:spTree>
    <p:extLst>
      <p:ext uri="{BB962C8B-B14F-4D97-AF65-F5344CB8AC3E}">
        <p14:creationId xmlns:p14="http://schemas.microsoft.com/office/powerpoint/2010/main" val="2587856834"/>
      </p:ext>
    </p:extLst>
  </p:cSld>
  <p:clrMap bg1="lt1" tx1="dk1" bg2="lt2" tx2="dk2" accent1="accent1" accent2="accent2" accent3="accent3" accent4="accent4" accent5="accent5" accent6="accent6" hlink="hlink" folHlink="folHlink"/>
  <p:sldLayoutIdLst>
    <p:sldLayoutId id="2147483707" r:id="rId1"/>
    <p:sldLayoutId id="2147483673" r:id="rId2"/>
    <p:sldLayoutId id="2147483686" r:id="rId3"/>
    <p:sldLayoutId id="2147483708" r:id="rId4"/>
    <p:sldLayoutId id="2147483709" r:id="rId5"/>
    <p:sldLayoutId id="2147483684" r:id="rId6"/>
    <p:sldLayoutId id="2147483696" r:id="rId7"/>
    <p:sldLayoutId id="2147483688" r:id="rId8"/>
    <p:sldLayoutId id="2147483706" r:id="rId9"/>
    <p:sldLayoutId id="2147483697" r:id="rId10"/>
    <p:sldLayoutId id="2147483703" r:id="rId11"/>
    <p:sldLayoutId id="2147483687" r:id="rId12"/>
    <p:sldLayoutId id="2147483702" r:id="rId13"/>
    <p:sldLayoutId id="2147483693" r:id="rId14"/>
    <p:sldLayoutId id="2147483705" r:id="rId15"/>
    <p:sldLayoutId id="2147483698" r:id="rId16"/>
    <p:sldLayoutId id="2147483694" r:id="rId17"/>
    <p:sldLayoutId id="2147483699" r:id="rId18"/>
    <p:sldLayoutId id="2147483695" r:id="rId19"/>
    <p:sldLayoutId id="2147483700" r:id="rId20"/>
    <p:sldLayoutId id="2147483691" r:id="rId21"/>
    <p:sldLayoutId id="2147483704" r:id="rId22"/>
    <p:sldLayoutId id="2147483689" r:id="rId23"/>
    <p:sldLayoutId id="2147483692" r:id="rId24"/>
    <p:sldLayoutId id="2147483685" r:id="rId25"/>
    <p:sldLayoutId id="2147483764" r:id="rId26"/>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userDrawn="1">
          <p15:clr>
            <a:srgbClr val="5ACBF0"/>
          </p15:clr>
        </p15:guide>
        <p15:guide id="2" pos="11094" userDrawn="1">
          <p15:clr>
            <a:srgbClr val="5ACBF0"/>
          </p15:clr>
        </p15:guide>
        <p15:guide id="3" pos="5877" userDrawn="1">
          <p15:clr>
            <a:srgbClr val="5ACBF0"/>
          </p15:clr>
        </p15:guide>
        <p15:guide id="4" orient="horz" pos="1475" userDrawn="1">
          <p15:clr>
            <a:srgbClr val="5ACBF0"/>
          </p15:clr>
        </p15:guide>
        <p15:guide id="5" orient="horz" pos="5327" userDrawn="1">
          <p15:clr>
            <a:srgbClr val="5ACBF0"/>
          </p15:clr>
        </p15:guide>
        <p15:guide id="6" orient="horz" pos="5765" userDrawn="1">
          <p15:clr>
            <a:srgbClr val="5ACBF0"/>
          </p15:clr>
        </p15:guide>
        <p15:guide id="7" orient="horz" pos="1037" userDrawn="1">
          <p15:clr>
            <a:srgbClr val="5ACBF0"/>
          </p15:clr>
        </p15:guide>
        <p15:guide id="8" orient="horz" pos="3392"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DF2FF41-9D14-4CCF-A57E-BD51DB27A649}"/>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GB"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68416DE8-2541-43DC-A43F-D9DA08756898}" type="datetime1">
              <a:rPr lang="nl-BE" smtClean="0"/>
              <a:t>12/11/2020</a:t>
            </a:fld>
            <a:endParaRPr lang="nl-BE"/>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nl-BE" dirty="0"/>
              <a:t>voettekst</a:t>
            </a:r>
          </a:p>
        </p:txBody>
      </p:sp>
      <p:sp>
        <p:nvSpPr>
          <p:cNvPr id="6" name="Slide Number Placeholder 5"/>
          <p:cNvSpPr>
            <a:spLocks noGrp="1"/>
          </p:cNvSpPr>
          <p:nvPr>
            <p:ph type="sldNum" sz="quarter" idx="4"/>
          </p:nvPr>
        </p:nvSpPr>
        <p:spPr>
          <a:xfrm>
            <a:off x="11901489" y="9306717"/>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7527A74-2D87-4307-9531-5A57D9647EEB}" type="slidenum">
              <a:rPr lang="nl-BE" smtClean="0"/>
              <a:t>‹#›</a:t>
            </a:fld>
            <a:endParaRPr lang="nl-BE"/>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dirty="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315" name="Graphic 314">
            <a:extLst>
              <a:ext uri="{FF2B5EF4-FFF2-40B4-BE49-F238E27FC236}">
                <a16:creationId xmlns:a16="http://schemas.microsoft.com/office/drawing/2014/main" id="{F02C931F-5CA2-4951-9406-1794839C7F32}"/>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5991268" y="9146698"/>
            <a:ext cx="1841920" cy="943902"/>
          </a:xfrm>
          <a:prstGeom prst="rect">
            <a:avLst/>
          </a:prstGeom>
        </p:spPr>
      </p:pic>
    </p:spTree>
    <p:extLst>
      <p:ext uri="{BB962C8B-B14F-4D97-AF65-F5344CB8AC3E}">
        <p14:creationId xmlns:p14="http://schemas.microsoft.com/office/powerpoint/2010/main" val="4172784495"/>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3" r:id="rId23"/>
    <p:sldLayoutId id="2147483734" r:id="rId24"/>
    <p:sldLayoutId id="2147483735" r:id="rId25"/>
    <p:sldLayoutId id="2147483762" r:id="rId26"/>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p15:clr>
            <a:srgbClr val="5ACBF0"/>
          </p15:clr>
        </p15:guide>
        <p15:guide id="2" pos="11094">
          <p15:clr>
            <a:srgbClr val="5ACBF0"/>
          </p15:clr>
        </p15:guide>
        <p15:guide id="3" pos="5877">
          <p15:clr>
            <a:srgbClr val="5ACBF0"/>
          </p15:clr>
        </p15:guide>
        <p15:guide id="4" orient="horz" pos="1475">
          <p15:clr>
            <a:srgbClr val="5ACBF0"/>
          </p15:clr>
        </p15:guide>
        <p15:guide id="5" orient="horz" pos="5327">
          <p15:clr>
            <a:srgbClr val="5ACBF0"/>
          </p15:clr>
        </p15:guide>
        <p15:guide id="6" orient="horz" pos="5765">
          <p15:clr>
            <a:srgbClr val="5ACBF0"/>
          </p15:clr>
        </p15:guide>
        <p15:guide id="7" orient="horz" pos="1037">
          <p15:clr>
            <a:srgbClr val="5ACBF0"/>
          </p15:clr>
        </p15:guide>
        <p15:guide id="8" orient="horz" pos="33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8" name="balk onderaan">
            <a:extLst>
              <a:ext uri="{FF2B5EF4-FFF2-40B4-BE49-F238E27FC236}">
                <a16:creationId xmlns:a16="http://schemas.microsoft.com/office/drawing/2014/main" id="{1C347D43-E018-4735-A7B3-BBD71DCA569C}"/>
              </a:ext>
            </a:extLst>
          </p:cNvPr>
          <p:cNvSpPr/>
          <p:nvPr userDrawn="1"/>
        </p:nvSpPr>
        <p:spPr>
          <a:xfrm>
            <a:off x="-5644" y="9306131"/>
            <a:ext cx="13481537" cy="552245"/>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 name="connsiteX0" fmla="*/ 0 w 15988888"/>
              <a:gd name="connsiteY0" fmla="*/ 547482 h 548274"/>
              <a:gd name="connsiteX1" fmla="*/ 2507456 w 15988888"/>
              <a:gd name="connsiteY1" fmla="*/ 2176 h 548274"/>
              <a:gd name="connsiteX2" fmla="*/ 15802408 w 15988888"/>
              <a:gd name="connsiteY2" fmla="*/ 586 h 548274"/>
              <a:gd name="connsiteX3" fmla="*/ 15988888 w 15988888"/>
              <a:gd name="connsiteY3" fmla="*/ 0 h 548274"/>
              <a:gd name="connsiteX4" fmla="*/ 15802408 w 15988888"/>
              <a:gd name="connsiteY4" fmla="*/ 548274 h 548274"/>
              <a:gd name="connsiteX5" fmla="*/ 0 w 15988888"/>
              <a:gd name="connsiteY5" fmla="*/ 547482 h 548274"/>
              <a:gd name="connsiteX0" fmla="*/ 7196 w 13481484"/>
              <a:gd name="connsiteY0" fmla="*/ 549864 h 549864"/>
              <a:gd name="connsiteX1" fmla="*/ 52 w 13481484"/>
              <a:gd name="connsiteY1" fmla="*/ 2176 h 549864"/>
              <a:gd name="connsiteX2" fmla="*/ 13295004 w 13481484"/>
              <a:gd name="connsiteY2" fmla="*/ 586 h 549864"/>
              <a:gd name="connsiteX3" fmla="*/ 13481484 w 13481484"/>
              <a:gd name="connsiteY3" fmla="*/ 0 h 549864"/>
              <a:gd name="connsiteX4" fmla="*/ 13295004 w 13481484"/>
              <a:gd name="connsiteY4" fmla="*/ 548274 h 549864"/>
              <a:gd name="connsiteX5" fmla="*/ 7196 w 13481484"/>
              <a:gd name="connsiteY5" fmla="*/ 549864 h 549864"/>
              <a:gd name="connsiteX0" fmla="*/ 7196 w 13481484"/>
              <a:gd name="connsiteY0" fmla="*/ 549864 h 549864"/>
              <a:gd name="connsiteX1" fmla="*/ 52 w 13481484"/>
              <a:gd name="connsiteY1" fmla="*/ 2176 h 549864"/>
              <a:gd name="connsiteX2" fmla="*/ 13295004 w 13481484"/>
              <a:gd name="connsiteY2" fmla="*/ 586 h 549864"/>
              <a:gd name="connsiteX3" fmla="*/ 13481484 w 13481484"/>
              <a:gd name="connsiteY3" fmla="*/ 0 h 549864"/>
              <a:gd name="connsiteX4" fmla="*/ 13295004 w 13481484"/>
              <a:gd name="connsiteY4" fmla="*/ 548274 h 549864"/>
              <a:gd name="connsiteX5" fmla="*/ 4394234 w 13481484"/>
              <a:gd name="connsiteY5" fmla="*/ 549863 h 549864"/>
              <a:gd name="connsiteX6" fmla="*/ 7196 w 13481484"/>
              <a:gd name="connsiteY6" fmla="*/ 549864 h 549864"/>
              <a:gd name="connsiteX0" fmla="*/ 2486 w 13481537"/>
              <a:gd name="connsiteY0" fmla="*/ 552245 h 552245"/>
              <a:gd name="connsiteX1" fmla="*/ 105 w 13481537"/>
              <a:gd name="connsiteY1" fmla="*/ 2176 h 552245"/>
              <a:gd name="connsiteX2" fmla="*/ 13295057 w 13481537"/>
              <a:gd name="connsiteY2" fmla="*/ 586 h 552245"/>
              <a:gd name="connsiteX3" fmla="*/ 13481537 w 13481537"/>
              <a:gd name="connsiteY3" fmla="*/ 0 h 552245"/>
              <a:gd name="connsiteX4" fmla="*/ 13295057 w 13481537"/>
              <a:gd name="connsiteY4" fmla="*/ 548274 h 552245"/>
              <a:gd name="connsiteX5" fmla="*/ 4394287 w 13481537"/>
              <a:gd name="connsiteY5" fmla="*/ 549863 h 552245"/>
              <a:gd name="connsiteX6" fmla="*/ 2486 w 13481537"/>
              <a:gd name="connsiteY6" fmla="*/ 552245 h 55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81537" h="552245">
                <a:moveTo>
                  <a:pt x="2486" y="552245"/>
                </a:moveTo>
                <a:cubicBezTo>
                  <a:pt x="3280" y="369682"/>
                  <a:pt x="-689" y="184739"/>
                  <a:pt x="105" y="2176"/>
                </a:cubicBezTo>
                <a:lnTo>
                  <a:pt x="13295057" y="586"/>
                </a:lnTo>
                <a:lnTo>
                  <a:pt x="13481537" y="0"/>
                </a:lnTo>
                <a:lnTo>
                  <a:pt x="13295057" y="548274"/>
                </a:lnTo>
                <a:lnTo>
                  <a:pt x="4394287" y="549863"/>
                </a:lnTo>
                <a:lnTo>
                  <a:pt x="2486" y="552245"/>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highlight>
                <a:srgbClr val="FFFF00"/>
              </a:highlight>
            </a:endParaRPr>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68416DE8-2541-43DC-A43F-D9DA08756898}" type="datetime1">
              <a:rPr lang="nl-BE" smtClean="0"/>
              <a:t>12/11/2020</a:t>
            </a:fld>
            <a:endParaRPr lang="nl-BE" dirty="0"/>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nl-BE" dirty="0"/>
              <a:t>voettekst</a:t>
            </a:r>
          </a:p>
        </p:txBody>
      </p:sp>
      <p:sp>
        <p:nvSpPr>
          <p:cNvPr id="6" name="Slide Number Placeholder 5"/>
          <p:cNvSpPr>
            <a:spLocks noGrp="1"/>
          </p:cNvSpPr>
          <p:nvPr>
            <p:ph type="sldNum" sz="quarter" idx="4"/>
          </p:nvPr>
        </p:nvSpPr>
        <p:spPr>
          <a:xfrm>
            <a:off x="11901489" y="9306717"/>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7527A74-2D87-4307-9531-5A57D9647EEB}" type="slidenum">
              <a:rPr lang="nl-BE" smtClean="0"/>
              <a:t>‹#›</a:t>
            </a:fld>
            <a:endParaRPr lang="nl-BE" dirty="0"/>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dirty="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315" name="Graphic 314">
            <a:extLst>
              <a:ext uri="{FF2B5EF4-FFF2-40B4-BE49-F238E27FC236}">
                <a16:creationId xmlns:a16="http://schemas.microsoft.com/office/drawing/2014/main" id="{F02C931F-5CA2-4951-9406-1794839C7F32}"/>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5991268" y="9146698"/>
            <a:ext cx="1841920" cy="943902"/>
          </a:xfrm>
          <a:prstGeom prst="rect">
            <a:avLst/>
          </a:prstGeom>
        </p:spPr>
      </p:pic>
      <p:sp>
        <p:nvSpPr>
          <p:cNvPr id="155" name="Rechthoek 154">
            <a:extLst>
              <a:ext uri="{FF2B5EF4-FFF2-40B4-BE49-F238E27FC236}">
                <a16:creationId xmlns:a16="http://schemas.microsoft.com/office/drawing/2014/main" id="{3006AA6B-15EB-4DBD-8F12-1BA7B403185D}"/>
              </a:ext>
            </a:extLst>
          </p:cNvPr>
          <p:cNvSpPr/>
          <p:nvPr userDrawn="1"/>
        </p:nvSpPr>
        <p:spPr>
          <a:xfrm>
            <a:off x="13857675" y="9308422"/>
            <a:ext cx="1714500" cy="5476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Plaats</a:t>
            </a:r>
            <a:r>
              <a:rPr lang="en-US" sz="1100" dirty="0"/>
              <a:t> logo </a:t>
            </a:r>
            <a:r>
              <a:rPr lang="en-US" sz="1100" dirty="0" err="1"/>
              <a:t>hier</a:t>
            </a:r>
            <a:r>
              <a:rPr lang="en-US" sz="1100" dirty="0"/>
              <a:t> in het </a:t>
            </a:r>
            <a:r>
              <a:rPr lang="en-US" sz="1100" dirty="0" err="1"/>
              <a:t>diamodel</a:t>
            </a:r>
            <a:endParaRPr lang="nl-BE" sz="1100" dirty="0"/>
          </a:p>
        </p:txBody>
      </p:sp>
    </p:spTree>
    <p:extLst>
      <p:ext uri="{BB962C8B-B14F-4D97-AF65-F5344CB8AC3E}">
        <p14:creationId xmlns:p14="http://schemas.microsoft.com/office/powerpoint/2010/main" val="3064038114"/>
      </p:ext>
    </p:extLst>
  </p:cSld>
  <p:clrMap bg1="lt1" tx1="dk1" bg2="lt2" tx2="dk2" accent1="accent1" accent2="accent2" accent3="accent3" accent4="accent4" accent5="accent5" accent6="accent6" hlink="hlink" folHlink="folHlink"/>
  <p:sldLayoutIdLst>
    <p:sldLayoutId id="2147483737" r:id="rId1"/>
    <p:sldLayoutId id="2147483739" r:id="rId2"/>
    <p:sldLayoutId id="2147483738"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 id="2147483760" r:id="rId24"/>
    <p:sldLayoutId id="2147483761" r:id="rId25"/>
    <p:sldLayoutId id="2147483763" r:id="rId26"/>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p15:clr>
            <a:srgbClr val="5ACBF0"/>
          </p15:clr>
        </p15:guide>
        <p15:guide id="2" pos="11094">
          <p15:clr>
            <a:srgbClr val="5ACBF0"/>
          </p15:clr>
        </p15:guide>
        <p15:guide id="3" pos="5877">
          <p15:clr>
            <a:srgbClr val="5ACBF0"/>
          </p15:clr>
        </p15:guide>
        <p15:guide id="4" orient="horz" pos="1475">
          <p15:clr>
            <a:srgbClr val="5ACBF0"/>
          </p15:clr>
        </p15:guide>
        <p15:guide id="5" orient="horz" pos="5327">
          <p15:clr>
            <a:srgbClr val="5ACBF0"/>
          </p15:clr>
        </p15:guide>
        <p15:guide id="6" orient="horz" pos="5765">
          <p15:clr>
            <a:srgbClr val="5ACBF0"/>
          </p15:clr>
        </p15:guide>
        <p15:guide id="7" orient="horz" pos="1037">
          <p15:clr>
            <a:srgbClr val="5ACBF0"/>
          </p15:clr>
        </p15:guide>
        <p15:guide id="8" orient="horz" pos="3392">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8.xml"/><Relationship Id="rId1" Type="http://schemas.openxmlformats.org/officeDocument/2006/relationships/vmlDrawing" Target="../drawings/vmlDrawing1.vml"/><Relationship Id="rId5" Type="http://schemas.openxmlformats.org/officeDocument/2006/relationships/image" Target="../media/image19.jpg"/><Relationship Id="rId4" Type="http://schemas.openxmlformats.org/officeDocument/2006/relationships/image" Target="../media/image18.emf"/></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trello.com/b/uWw4zMVw" TargetMode="Externa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07024-F226-46F2-B535-14E04C1EB6D6}"/>
              </a:ext>
            </a:extLst>
          </p:cNvPr>
          <p:cNvSpPr>
            <a:spLocks noGrp="1"/>
          </p:cNvSpPr>
          <p:nvPr>
            <p:ph type="ctrTitle"/>
          </p:nvPr>
        </p:nvSpPr>
        <p:spPr/>
        <p:txBody>
          <a:bodyPr/>
          <a:lstStyle/>
          <a:p>
            <a:r>
              <a:rPr lang="nl-BE" dirty="0"/>
              <a:t>Twister 2.0</a:t>
            </a:r>
            <a:endParaRPr lang="en-US" dirty="0"/>
          </a:p>
        </p:txBody>
      </p:sp>
      <p:sp>
        <p:nvSpPr>
          <p:cNvPr id="3" name="Subtitle 2">
            <a:extLst>
              <a:ext uri="{FF2B5EF4-FFF2-40B4-BE49-F238E27FC236}">
                <a16:creationId xmlns:a16="http://schemas.microsoft.com/office/drawing/2014/main" id="{A0E39A2A-1FE6-4ABB-9A47-DD33D7969463}"/>
              </a:ext>
            </a:extLst>
          </p:cNvPr>
          <p:cNvSpPr>
            <a:spLocks noGrp="1"/>
          </p:cNvSpPr>
          <p:nvPr>
            <p:ph type="subTitle" idx="1"/>
          </p:nvPr>
        </p:nvSpPr>
        <p:spPr/>
        <p:txBody>
          <a:bodyPr/>
          <a:lstStyle/>
          <a:p>
            <a:r>
              <a:rPr lang="nl-BE" dirty="0"/>
              <a:t>Team Project 2020-2021</a:t>
            </a:r>
          </a:p>
          <a:p>
            <a:endParaRPr lang="nl-BE" sz="2400" dirty="0"/>
          </a:p>
          <a:p>
            <a:r>
              <a:rPr lang="nl-BE" sz="2400" dirty="0"/>
              <a:t>Maxim </a:t>
            </a:r>
            <a:r>
              <a:rPr lang="nl-BE" sz="2400" dirty="0" err="1"/>
              <a:t>Weewauters</a:t>
            </a:r>
            <a:endParaRPr lang="nl-BE" sz="2400" dirty="0"/>
          </a:p>
          <a:p>
            <a:r>
              <a:rPr lang="nl-BE" sz="2400" dirty="0"/>
              <a:t>Herber </a:t>
            </a:r>
            <a:r>
              <a:rPr lang="nl-BE" sz="2400" dirty="0" err="1"/>
              <a:t>Geeraert</a:t>
            </a:r>
            <a:endParaRPr lang="nl-BE" sz="2400" dirty="0"/>
          </a:p>
          <a:p>
            <a:r>
              <a:rPr lang="nl-BE" sz="2400" dirty="0"/>
              <a:t>Robbe Lambrecht</a:t>
            </a:r>
          </a:p>
          <a:p>
            <a:r>
              <a:rPr lang="nl-BE" sz="2400" dirty="0"/>
              <a:t>Jakob Soens</a:t>
            </a:r>
            <a:endParaRPr lang="en-US" sz="2400" dirty="0"/>
          </a:p>
        </p:txBody>
      </p:sp>
    </p:spTree>
    <p:extLst>
      <p:ext uri="{BB962C8B-B14F-4D97-AF65-F5344CB8AC3E}">
        <p14:creationId xmlns:p14="http://schemas.microsoft.com/office/powerpoint/2010/main" val="943978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46610-E34A-4E1A-AFD9-14F783D32193}"/>
              </a:ext>
            </a:extLst>
          </p:cNvPr>
          <p:cNvSpPr>
            <a:spLocks noGrp="1"/>
          </p:cNvSpPr>
          <p:nvPr>
            <p:ph type="ctrTitle"/>
          </p:nvPr>
        </p:nvSpPr>
        <p:spPr/>
        <p:txBody>
          <a:bodyPr/>
          <a:lstStyle/>
          <a:p>
            <a:r>
              <a:rPr lang="nl-BE" dirty="0"/>
              <a:t>Project omschrijving</a:t>
            </a:r>
            <a:endParaRPr lang="en-US" dirty="0"/>
          </a:p>
        </p:txBody>
      </p:sp>
      <p:sp>
        <p:nvSpPr>
          <p:cNvPr id="3" name="Subtitle 2">
            <a:extLst>
              <a:ext uri="{FF2B5EF4-FFF2-40B4-BE49-F238E27FC236}">
                <a16:creationId xmlns:a16="http://schemas.microsoft.com/office/drawing/2014/main" id="{200C64C2-CE7C-4331-9EF3-C21D98020CBB}"/>
              </a:ext>
            </a:extLst>
          </p:cNvPr>
          <p:cNvSpPr>
            <a:spLocks noGrp="1"/>
          </p:cNvSpPr>
          <p:nvPr>
            <p:ph type="subTitle" idx="1"/>
          </p:nvPr>
        </p:nvSpPr>
        <p:spPr/>
        <p:txBody>
          <a:bodyPr/>
          <a:lstStyle/>
          <a:p>
            <a:r>
              <a:rPr lang="nl-BE" dirty="0" err="1"/>
              <a:t>Why</a:t>
            </a:r>
            <a:r>
              <a:rPr lang="nl-BE" dirty="0"/>
              <a:t>, </a:t>
            </a:r>
            <a:r>
              <a:rPr lang="nl-BE" dirty="0" err="1"/>
              <a:t>Who</a:t>
            </a:r>
            <a:r>
              <a:rPr lang="nl-BE" dirty="0"/>
              <a:t>, </a:t>
            </a:r>
            <a:r>
              <a:rPr lang="nl-BE" dirty="0" err="1"/>
              <a:t>What</a:t>
            </a:r>
            <a:r>
              <a:rPr lang="nl-BE" dirty="0"/>
              <a:t>, How? </a:t>
            </a:r>
            <a:endParaRPr lang="en-US" dirty="0"/>
          </a:p>
        </p:txBody>
      </p:sp>
    </p:spTree>
    <p:extLst>
      <p:ext uri="{BB962C8B-B14F-4D97-AF65-F5344CB8AC3E}">
        <p14:creationId xmlns:p14="http://schemas.microsoft.com/office/powerpoint/2010/main" val="3689607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347A61-54B6-4E80-A382-C1173851130D}"/>
              </a:ext>
            </a:extLst>
          </p:cNvPr>
          <p:cNvSpPr>
            <a:spLocks noGrp="1"/>
          </p:cNvSpPr>
          <p:nvPr>
            <p:ph type="body" sz="quarter" idx="17"/>
          </p:nvPr>
        </p:nvSpPr>
        <p:spPr/>
        <p:txBody>
          <a:bodyPr/>
          <a:lstStyle/>
          <a:p>
            <a:endParaRPr lang="nl-BE" dirty="0"/>
          </a:p>
          <a:p>
            <a:r>
              <a:rPr lang="nl-BE" dirty="0"/>
              <a:t>Hoe kunnen we op een moderne manier twister spelen?</a:t>
            </a:r>
          </a:p>
          <a:p>
            <a:endParaRPr lang="nl-BE" dirty="0"/>
          </a:p>
          <a:p>
            <a:endParaRPr lang="nl-BE" dirty="0"/>
          </a:p>
          <a:p>
            <a:r>
              <a:rPr lang="nl-BE" u="sng" dirty="0"/>
              <a:t>Antwoord</a:t>
            </a:r>
          </a:p>
          <a:p>
            <a:r>
              <a:rPr lang="en-US" dirty="0" err="1"/>
              <a:t>Een</a:t>
            </a:r>
            <a:r>
              <a:rPr lang="en-US" dirty="0"/>
              <a:t> </a:t>
            </a:r>
            <a:r>
              <a:rPr lang="en-US" dirty="0" err="1"/>
              <a:t>webapplicatie</a:t>
            </a:r>
            <a:r>
              <a:rPr lang="en-US" dirty="0"/>
              <a:t> </a:t>
            </a:r>
            <a:r>
              <a:rPr lang="en-US" dirty="0" err="1"/>
              <a:t>maken</a:t>
            </a:r>
            <a:r>
              <a:rPr lang="en-US" dirty="0"/>
              <a:t> die </a:t>
            </a:r>
            <a:r>
              <a:rPr lang="en-US" dirty="0" err="1"/>
              <a:t>verbonden</a:t>
            </a:r>
            <a:r>
              <a:rPr lang="en-US" dirty="0"/>
              <a:t> is </a:t>
            </a:r>
            <a:r>
              <a:rPr lang="en-US" dirty="0" err="1"/>
              <a:t>aan</a:t>
            </a:r>
            <a:r>
              <a:rPr lang="en-US" dirty="0"/>
              <a:t> </a:t>
            </a:r>
            <a:r>
              <a:rPr lang="en-US" dirty="0" err="1"/>
              <a:t>een</a:t>
            </a:r>
            <a:r>
              <a:rPr lang="en-US" dirty="0"/>
              <a:t> </a:t>
            </a:r>
            <a:r>
              <a:rPr lang="en-US" dirty="0" err="1"/>
              <a:t>digitaal</a:t>
            </a:r>
            <a:r>
              <a:rPr lang="en-US" dirty="0"/>
              <a:t> </a:t>
            </a:r>
            <a:r>
              <a:rPr lang="en-US" dirty="0" err="1"/>
              <a:t>twisterbord</a:t>
            </a:r>
            <a:r>
              <a:rPr lang="en-US" dirty="0"/>
              <a:t> om zo </a:t>
            </a:r>
            <a:r>
              <a:rPr lang="en-US" dirty="0" err="1"/>
              <a:t>meer</a:t>
            </a:r>
            <a:r>
              <a:rPr lang="en-US" dirty="0"/>
              <a:t> </a:t>
            </a:r>
            <a:r>
              <a:rPr lang="en-US" dirty="0" err="1"/>
              <a:t>variatie</a:t>
            </a:r>
            <a:r>
              <a:rPr lang="en-US" dirty="0"/>
              <a:t> in het </a:t>
            </a:r>
            <a:r>
              <a:rPr lang="en-US" dirty="0" err="1"/>
              <a:t>spel</a:t>
            </a:r>
            <a:r>
              <a:rPr lang="en-US" dirty="0"/>
              <a:t> </a:t>
            </a:r>
            <a:r>
              <a:rPr lang="en-US" dirty="0" err="1"/>
              <a:t>te</a:t>
            </a:r>
            <a:r>
              <a:rPr lang="en-US" dirty="0"/>
              <a:t> </a:t>
            </a:r>
            <a:r>
              <a:rPr lang="en-US" dirty="0" err="1"/>
              <a:t>brengen</a:t>
            </a:r>
            <a:r>
              <a:rPr lang="en-US" dirty="0"/>
              <a:t>.</a:t>
            </a:r>
          </a:p>
        </p:txBody>
      </p:sp>
      <p:sp>
        <p:nvSpPr>
          <p:cNvPr id="3" name="Slide Number Placeholder 2">
            <a:extLst>
              <a:ext uri="{FF2B5EF4-FFF2-40B4-BE49-F238E27FC236}">
                <a16:creationId xmlns:a16="http://schemas.microsoft.com/office/drawing/2014/main" id="{DACB5388-2830-43DD-8CF8-5DF96121D872}"/>
              </a:ext>
            </a:extLst>
          </p:cNvPr>
          <p:cNvSpPr>
            <a:spLocks noGrp="1"/>
          </p:cNvSpPr>
          <p:nvPr>
            <p:ph type="sldNum" sz="quarter" idx="12"/>
          </p:nvPr>
        </p:nvSpPr>
        <p:spPr/>
        <p:txBody>
          <a:bodyPr/>
          <a:lstStyle/>
          <a:p>
            <a:fld id="{B7527A74-2D87-4307-9531-5A57D9647EEB}" type="slidenum">
              <a:rPr lang="nl-BE" smtClean="0"/>
              <a:pPr/>
              <a:t>3</a:t>
            </a:fld>
            <a:endParaRPr lang="nl-BE"/>
          </a:p>
        </p:txBody>
      </p:sp>
      <p:sp>
        <p:nvSpPr>
          <p:cNvPr id="4" name="Title 3">
            <a:extLst>
              <a:ext uri="{FF2B5EF4-FFF2-40B4-BE49-F238E27FC236}">
                <a16:creationId xmlns:a16="http://schemas.microsoft.com/office/drawing/2014/main" id="{8ED9C6E7-627B-4D4F-BAB7-4D691DC5E289}"/>
              </a:ext>
            </a:extLst>
          </p:cNvPr>
          <p:cNvSpPr>
            <a:spLocks noGrp="1"/>
          </p:cNvSpPr>
          <p:nvPr>
            <p:ph type="title"/>
          </p:nvPr>
        </p:nvSpPr>
        <p:spPr/>
        <p:txBody>
          <a:bodyPr/>
          <a:lstStyle/>
          <a:p>
            <a:r>
              <a:rPr lang="nl-BE" dirty="0"/>
              <a:t> </a:t>
            </a:r>
            <a:r>
              <a:rPr lang="nl-BE" dirty="0" err="1"/>
              <a:t>Why</a:t>
            </a:r>
            <a:r>
              <a:rPr lang="nl-BE" dirty="0"/>
              <a:t>: </a:t>
            </a:r>
            <a:r>
              <a:rPr lang="nl-BE" dirty="0" err="1"/>
              <a:t>Key</a:t>
            </a:r>
            <a:r>
              <a:rPr lang="nl-BE" dirty="0"/>
              <a:t> Question</a:t>
            </a:r>
            <a:endParaRPr lang="en-US" dirty="0"/>
          </a:p>
        </p:txBody>
      </p:sp>
    </p:spTree>
    <p:extLst>
      <p:ext uri="{BB962C8B-B14F-4D97-AF65-F5344CB8AC3E}">
        <p14:creationId xmlns:p14="http://schemas.microsoft.com/office/powerpoint/2010/main" val="2158244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9829D5-6213-4716-8E7C-F98693A53D34}"/>
              </a:ext>
            </a:extLst>
          </p:cNvPr>
          <p:cNvSpPr>
            <a:spLocks noGrp="1"/>
          </p:cNvSpPr>
          <p:nvPr>
            <p:ph type="body" sz="quarter" idx="17"/>
          </p:nvPr>
        </p:nvSpPr>
        <p:spPr/>
        <p:txBody>
          <a:bodyPr/>
          <a:lstStyle/>
          <a:p>
            <a:pPr>
              <a:lnSpc>
                <a:spcPct val="150000"/>
              </a:lnSpc>
            </a:pPr>
            <a:r>
              <a:rPr lang="en-US" dirty="0"/>
              <a:t>Jakob Soens : Hardware / Front-End / Scrum Master</a:t>
            </a:r>
          </a:p>
          <a:p>
            <a:pPr>
              <a:lnSpc>
                <a:spcPct val="150000"/>
              </a:lnSpc>
            </a:pPr>
            <a:r>
              <a:rPr lang="en-US" dirty="0"/>
              <a:t>Maxim </a:t>
            </a:r>
            <a:r>
              <a:rPr lang="en-US" dirty="0" err="1"/>
              <a:t>Weewauters</a:t>
            </a:r>
            <a:r>
              <a:rPr lang="en-US" dirty="0"/>
              <a:t> : Design / Front-End</a:t>
            </a:r>
          </a:p>
          <a:p>
            <a:pPr>
              <a:lnSpc>
                <a:spcPct val="150000"/>
              </a:lnSpc>
            </a:pPr>
            <a:r>
              <a:rPr lang="en-US" dirty="0" err="1"/>
              <a:t>Herber</a:t>
            </a:r>
            <a:r>
              <a:rPr lang="en-US" dirty="0"/>
              <a:t> </a:t>
            </a:r>
            <a:r>
              <a:rPr lang="en-US" dirty="0" err="1"/>
              <a:t>Geeraert</a:t>
            </a:r>
            <a:r>
              <a:rPr lang="en-US" dirty="0"/>
              <a:t> : Hardware / Back-End</a:t>
            </a:r>
          </a:p>
          <a:p>
            <a:pPr>
              <a:lnSpc>
                <a:spcPct val="150000"/>
              </a:lnSpc>
            </a:pPr>
            <a:r>
              <a:rPr lang="en-US" dirty="0" err="1"/>
              <a:t>Robbe</a:t>
            </a:r>
            <a:r>
              <a:rPr lang="en-US" dirty="0"/>
              <a:t> Lambrecht : Back-End</a:t>
            </a:r>
          </a:p>
          <a:p>
            <a:endParaRPr lang="en-US" dirty="0"/>
          </a:p>
        </p:txBody>
      </p:sp>
      <p:sp>
        <p:nvSpPr>
          <p:cNvPr id="3" name="Slide Number Placeholder 2">
            <a:extLst>
              <a:ext uri="{FF2B5EF4-FFF2-40B4-BE49-F238E27FC236}">
                <a16:creationId xmlns:a16="http://schemas.microsoft.com/office/drawing/2014/main" id="{869FE9FD-2E70-49C5-8248-E2FB1AB2F0ED}"/>
              </a:ext>
            </a:extLst>
          </p:cNvPr>
          <p:cNvSpPr>
            <a:spLocks noGrp="1"/>
          </p:cNvSpPr>
          <p:nvPr>
            <p:ph type="sldNum" sz="quarter" idx="12"/>
          </p:nvPr>
        </p:nvSpPr>
        <p:spPr/>
        <p:txBody>
          <a:bodyPr/>
          <a:lstStyle/>
          <a:p>
            <a:fld id="{B7527A74-2D87-4307-9531-5A57D9647EEB}" type="slidenum">
              <a:rPr lang="nl-BE" smtClean="0"/>
              <a:pPr/>
              <a:t>4</a:t>
            </a:fld>
            <a:endParaRPr lang="nl-BE"/>
          </a:p>
        </p:txBody>
      </p:sp>
      <p:sp>
        <p:nvSpPr>
          <p:cNvPr id="4" name="Title 3">
            <a:extLst>
              <a:ext uri="{FF2B5EF4-FFF2-40B4-BE49-F238E27FC236}">
                <a16:creationId xmlns:a16="http://schemas.microsoft.com/office/drawing/2014/main" id="{1022F6F0-D99F-4E1A-B53A-9356DCF60566}"/>
              </a:ext>
            </a:extLst>
          </p:cNvPr>
          <p:cNvSpPr>
            <a:spLocks noGrp="1"/>
          </p:cNvSpPr>
          <p:nvPr>
            <p:ph type="title"/>
          </p:nvPr>
        </p:nvSpPr>
        <p:spPr/>
        <p:txBody>
          <a:bodyPr/>
          <a:lstStyle/>
          <a:p>
            <a:r>
              <a:rPr lang="nl-BE" dirty="0" err="1"/>
              <a:t>Who</a:t>
            </a:r>
            <a:r>
              <a:rPr lang="nl-BE" dirty="0"/>
              <a:t>: Rollenverdeling</a:t>
            </a:r>
            <a:endParaRPr lang="en-US" dirty="0"/>
          </a:p>
        </p:txBody>
      </p:sp>
    </p:spTree>
    <p:extLst>
      <p:ext uri="{BB962C8B-B14F-4D97-AF65-F5344CB8AC3E}">
        <p14:creationId xmlns:p14="http://schemas.microsoft.com/office/powerpoint/2010/main" val="1769748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1F2957-A3FF-4B0B-94B2-B12376880BEF}"/>
              </a:ext>
            </a:extLst>
          </p:cNvPr>
          <p:cNvSpPr>
            <a:spLocks noGrp="1"/>
          </p:cNvSpPr>
          <p:nvPr>
            <p:ph type="body" sz="quarter" idx="17"/>
          </p:nvPr>
        </p:nvSpPr>
        <p:spPr/>
        <p:txBody>
          <a:bodyPr/>
          <a:lstStyle/>
          <a:p>
            <a:r>
              <a:rPr lang="nl-BE" b="1" dirty="0"/>
              <a:t>Twister 2.0</a:t>
            </a:r>
          </a:p>
          <a:p>
            <a:pPr marL="571500" indent="-571500">
              <a:spcBef>
                <a:spcPts val="2800"/>
              </a:spcBef>
              <a:buFont typeface="Arial" panose="020B0604020202020204" pitchFamily="34" charset="0"/>
              <a:buChar char="•"/>
            </a:pPr>
            <a:r>
              <a:rPr lang="nl-BE" dirty="0"/>
              <a:t>Single-/</a:t>
            </a:r>
            <a:r>
              <a:rPr lang="nl-BE" dirty="0" err="1"/>
              <a:t>Multiplayer</a:t>
            </a:r>
            <a:endParaRPr lang="nl-BE" dirty="0"/>
          </a:p>
          <a:p>
            <a:pPr marL="571500" indent="-571500">
              <a:spcBef>
                <a:spcPts val="2800"/>
              </a:spcBef>
              <a:buFont typeface="Arial" panose="020B0604020202020204" pitchFamily="34" charset="0"/>
              <a:buChar char="•"/>
            </a:pPr>
            <a:r>
              <a:rPr lang="nl-BE" dirty="0"/>
              <a:t>Ranking systeem</a:t>
            </a:r>
          </a:p>
          <a:p>
            <a:pPr marL="571500" indent="-571500">
              <a:spcBef>
                <a:spcPts val="2800"/>
              </a:spcBef>
              <a:buFont typeface="Arial" panose="020B0604020202020204" pitchFamily="34" charset="0"/>
              <a:buChar char="•"/>
            </a:pPr>
            <a:r>
              <a:rPr lang="nl-BE" dirty="0"/>
              <a:t>Extra game mode</a:t>
            </a:r>
          </a:p>
          <a:p>
            <a:pPr marL="571500" indent="-571500">
              <a:spcBef>
                <a:spcPts val="2800"/>
              </a:spcBef>
              <a:buFont typeface="Arial" panose="020B0604020202020204" pitchFamily="34" charset="0"/>
              <a:buChar char="•"/>
            </a:pPr>
            <a:r>
              <a:rPr lang="nl-BE" dirty="0"/>
              <a:t>Simple design</a:t>
            </a:r>
          </a:p>
          <a:p>
            <a:pPr marL="571500" indent="-571500">
              <a:spcBef>
                <a:spcPts val="2800"/>
              </a:spcBef>
              <a:buFont typeface="Arial" panose="020B0604020202020204" pitchFamily="34" charset="0"/>
              <a:buChar char="•"/>
            </a:pPr>
            <a:r>
              <a:rPr lang="nl-BE" dirty="0"/>
              <a:t>Plug ‘n Play</a:t>
            </a:r>
          </a:p>
          <a:p>
            <a:pPr marL="571500" indent="-571500">
              <a:spcBef>
                <a:spcPts val="2800"/>
              </a:spcBef>
              <a:buFont typeface="Arial" panose="020B0604020202020204" pitchFamily="34" charset="0"/>
              <a:buChar char="•"/>
            </a:pPr>
            <a:r>
              <a:rPr lang="nl-BE" dirty="0"/>
              <a:t>Webapplicatie</a:t>
            </a:r>
          </a:p>
          <a:p>
            <a:endParaRPr lang="nl-BE" dirty="0"/>
          </a:p>
          <a:p>
            <a:pPr marL="571500" indent="-571500">
              <a:buFont typeface="Arial" panose="020B0604020202020204" pitchFamily="34" charset="0"/>
              <a:buChar char="•"/>
            </a:pPr>
            <a:endParaRPr lang="nl-BE" dirty="0"/>
          </a:p>
          <a:p>
            <a:pPr marL="571500" indent="-571500">
              <a:buFont typeface="Arial" panose="020B0604020202020204" pitchFamily="34" charset="0"/>
              <a:buChar char="•"/>
            </a:pPr>
            <a:endParaRPr lang="nl-BE" dirty="0"/>
          </a:p>
          <a:p>
            <a:pPr marL="571500" indent="-571500">
              <a:buFont typeface="Arial" panose="020B0604020202020204" pitchFamily="34" charset="0"/>
              <a:buChar char="•"/>
            </a:pPr>
            <a:endParaRPr lang="nl-BE" dirty="0"/>
          </a:p>
        </p:txBody>
      </p:sp>
      <p:sp>
        <p:nvSpPr>
          <p:cNvPr id="3" name="Slide Number Placeholder 2">
            <a:extLst>
              <a:ext uri="{FF2B5EF4-FFF2-40B4-BE49-F238E27FC236}">
                <a16:creationId xmlns:a16="http://schemas.microsoft.com/office/drawing/2014/main" id="{73456C61-AF73-4EBA-B057-6D477836B65E}"/>
              </a:ext>
            </a:extLst>
          </p:cNvPr>
          <p:cNvSpPr>
            <a:spLocks noGrp="1"/>
          </p:cNvSpPr>
          <p:nvPr>
            <p:ph type="sldNum" sz="quarter" idx="12"/>
          </p:nvPr>
        </p:nvSpPr>
        <p:spPr/>
        <p:txBody>
          <a:bodyPr/>
          <a:lstStyle/>
          <a:p>
            <a:fld id="{B7527A74-2D87-4307-9531-5A57D9647EEB}" type="slidenum">
              <a:rPr lang="nl-BE" smtClean="0"/>
              <a:pPr/>
              <a:t>5</a:t>
            </a:fld>
            <a:endParaRPr lang="nl-BE"/>
          </a:p>
        </p:txBody>
      </p:sp>
      <p:sp>
        <p:nvSpPr>
          <p:cNvPr id="4" name="Title 3">
            <a:extLst>
              <a:ext uri="{FF2B5EF4-FFF2-40B4-BE49-F238E27FC236}">
                <a16:creationId xmlns:a16="http://schemas.microsoft.com/office/drawing/2014/main" id="{0274079A-BCD8-4E0C-923C-798B7AFB19EB}"/>
              </a:ext>
            </a:extLst>
          </p:cNvPr>
          <p:cNvSpPr>
            <a:spLocks noGrp="1"/>
          </p:cNvSpPr>
          <p:nvPr>
            <p:ph type="title"/>
          </p:nvPr>
        </p:nvSpPr>
        <p:spPr/>
        <p:txBody>
          <a:bodyPr/>
          <a:lstStyle/>
          <a:p>
            <a:r>
              <a:rPr lang="nl-BE" dirty="0" err="1"/>
              <a:t>What</a:t>
            </a:r>
            <a:r>
              <a:rPr lang="nl-BE" dirty="0"/>
              <a:t> : Omschrijving</a:t>
            </a:r>
            <a:endParaRPr lang="en-US" dirty="0"/>
          </a:p>
        </p:txBody>
      </p:sp>
    </p:spTree>
    <p:extLst>
      <p:ext uri="{BB962C8B-B14F-4D97-AF65-F5344CB8AC3E}">
        <p14:creationId xmlns:p14="http://schemas.microsoft.com/office/powerpoint/2010/main" val="1877849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23A705-C65C-4410-974C-F9A652F10052}"/>
              </a:ext>
            </a:extLst>
          </p:cNvPr>
          <p:cNvSpPr>
            <a:spLocks noGrp="1"/>
          </p:cNvSpPr>
          <p:nvPr>
            <p:ph type="body" sz="quarter" idx="17"/>
          </p:nvPr>
        </p:nvSpPr>
        <p:spPr/>
        <p:txBody>
          <a:bodyPr/>
          <a:lstStyle/>
          <a:p>
            <a:pPr marL="571500" indent="-571500">
              <a:spcBef>
                <a:spcPts val="2800"/>
              </a:spcBef>
              <a:buFont typeface="Arial" panose="020B0604020202020204" pitchFamily="34" charset="0"/>
              <a:buChar char="•"/>
            </a:pPr>
            <a:r>
              <a:rPr lang="nl-BE" dirty="0"/>
              <a:t>Aluminium </a:t>
            </a:r>
            <a:r>
              <a:rPr lang="nl-BE" dirty="0" err="1"/>
              <a:t>foil</a:t>
            </a:r>
            <a:r>
              <a:rPr lang="nl-BE" dirty="0"/>
              <a:t> buttons</a:t>
            </a:r>
          </a:p>
          <a:p>
            <a:pPr marL="571500" indent="-571500">
              <a:spcBef>
                <a:spcPts val="2800"/>
              </a:spcBef>
              <a:buFont typeface="Arial" panose="020B0604020202020204" pitchFamily="34" charset="0"/>
              <a:buChar char="•"/>
            </a:pPr>
            <a:r>
              <a:rPr lang="nl-BE" dirty="0"/>
              <a:t>RGB </a:t>
            </a:r>
            <a:r>
              <a:rPr lang="nl-BE" dirty="0" err="1"/>
              <a:t>leds</a:t>
            </a:r>
            <a:r>
              <a:rPr lang="nl-BE" dirty="0"/>
              <a:t> - WS2812</a:t>
            </a:r>
          </a:p>
          <a:p>
            <a:pPr marL="571500" indent="-571500">
              <a:spcBef>
                <a:spcPts val="2800"/>
              </a:spcBef>
              <a:buFont typeface="Arial" panose="020B0604020202020204" pitchFamily="34" charset="0"/>
              <a:buChar char="•"/>
            </a:pPr>
            <a:r>
              <a:rPr lang="nl-BE" dirty="0"/>
              <a:t>Logic Converter</a:t>
            </a:r>
          </a:p>
          <a:p>
            <a:pPr marL="571500" indent="-571500">
              <a:spcBef>
                <a:spcPts val="2800"/>
              </a:spcBef>
              <a:buFont typeface="Arial" panose="020B0604020202020204" pitchFamily="34" charset="0"/>
              <a:buChar char="•"/>
            </a:pPr>
            <a:r>
              <a:rPr lang="nl-BE" dirty="0" err="1"/>
              <a:t>Raspberry</a:t>
            </a:r>
            <a:r>
              <a:rPr lang="nl-BE" dirty="0"/>
              <a:t> Pi </a:t>
            </a:r>
          </a:p>
          <a:p>
            <a:pPr marL="571500" indent="-571500">
              <a:spcBef>
                <a:spcPts val="2800"/>
              </a:spcBef>
              <a:buFont typeface="Arial" panose="020B0604020202020204" pitchFamily="34" charset="0"/>
              <a:buChar char="•"/>
            </a:pPr>
            <a:endParaRPr lang="nl-BE" dirty="0"/>
          </a:p>
        </p:txBody>
      </p:sp>
      <p:sp>
        <p:nvSpPr>
          <p:cNvPr id="3" name="Slide Number Placeholder 2">
            <a:extLst>
              <a:ext uri="{FF2B5EF4-FFF2-40B4-BE49-F238E27FC236}">
                <a16:creationId xmlns:a16="http://schemas.microsoft.com/office/drawing/2014/main" id="{E44C850A-4633-41D2-A280-43B21DA39DE9}"/>
              </a:ext>
            </a:extLst>
          </p:cNvPr>
          <p:cNvSpPr>
            <a:spLocks noGrp="1"/>
          </p:cNvSpPr>
          <p:nvPr>
            <p:ph type="sldNum" sz="quarter" idx="12"/>
          </p:nvPr>
        </p:nvSpPr>
        <p:spPr/>
        <p:txBody>
          <a:bodyPr/>
          <a:lstStyle/>
          <a:p>
            <a:fld id="{B7527A74-2D87-4307-9531-5A57D9647EEB}" type="slidenum">
              <a:rPr lang="nl-BE" smtClean="0"/>
              <a:pPr/>
              <a:t>6</a:t>
            </a:fld>
            <a:endParaRPr lang="nl-BE"/>
          </a:p>
        </p:txBody>
      </p:sp>
      <p:sp>
        <p:nvSpPr>
          <p:cNvPr id="4" name="Title 3">
            <a:extLst>
              <a:ext uri="{FF2B5EF4-FFF2-40B4-BE49-F238E27FC236}">
                <a16:creationId xmlns:a16="http://schemas.microsoft.com/office/drawing/2014/main" id="{64FD00CF-CA7E-411C-9F46-C9EB3B756650}"/>
              </a:ext>
            </a:extLst>
          </p:cNvPr>
          <p:cNvSpPr>
            <a:spLocks noGrp="1"/>
          </p:cNvSpPr>
          <p:nvPr>
            <p:ph type="title"/>
          </p:nvPr>
        </p:nvSpPr>
        <p:spPr/>
        <p:txBody>
          <a:bodyPr/>
          <a:lstStyle/>
          <a:p>
            <a:r>
              <a:rPr lang="nl-BE" dirty="0"/>
              <a:t>How: Technisch aspect I  - Hardware</a:t>
            </a:r>
            <a:endParaRPr lang="en-US" dirty="0"/>
          </a:p>
        </p:txBody>
      </p:sp>
      <p:graphicFrame>
        <p:nvGraphicFramePr>
          <p:cNvPr id="5" name="Object 4">
            <a:extLst>
              <a:ext uri="{FF2B5EF4-FFF2-40B4-BE49-F238E27FC236}">
                <a16:creationId xmlns:a16="http://schemas.microsoft.com/office/drawing/2014/main" id="{211CFABE-3F37-42F8-AEB4-94CC33E375DD}"/>
              </a:ext>
            </a:extLst>
          </p:cNvPr>
          <p:cNvGraphicFramePr>
            <a:graphicFrameLocks noChangeAspect="1"/>
          </p:cNvGraphicFramePr>
          <p:nvPr>
            <p:extLst>
              <p:ext uri="{D42A27DB-BD31-4B8C-83A1-F6EECF244321}">
                <p14:modId xmlns:p14="http://schemas.microsoft.com/office/powerpoint/2010/main" val="3945347782"/>
              </p:ext>
            </p:extLst>
          </p:nvPr>
        </p:nvGraphicFramePr>
        <p:xfrm>
          <a:off x="5878607" y="4197117"/>
          <a:ext cx="9168652" cy="5055612"/>
        </p:xfrm>
        <a:graphic>
          <a:graphicData uri="http://schemas.openxmlformats.org/presentationml/2006/ole">
            <mc:AlternateContent xmlns:mc="http://schemas.openxmlformats.org/markup-compatibility/2006">
              <mc:Choice xmlns:v="urn:schemas-microsoft-com:vml" Requires="v">
                <p:oleObj spid="_x0000_s1026" name="Acrobat Document" r:id="rId3" imgW="9172176" imgH="5057598" progId="AcroExch.Document.DC">
                  <p:embed/>
                </p:oleObj>
              </mc:Choice>
              <mc:Fallback>
                <p:oleObj name="Acrobat Document" r:id="rId3" imgW="9172176" imgH="5057598" progId="AcroExch.Document.DC">
                  <p:embed/>
                  <p:pic>
                    <p:nvPicPr>
                      <p:cNvPr id="5" name="Object 4">
                        <a:extLst>
                          <a:ext uri="{FF2B5EF4-FFF2-40B4-BE49-F238E27FC236}">
                            <a16:creationId xmlns:a16="http://schemas.microsoft.com/office/drawing/2014/main" id="{211CFABE-3F37-42F8-AEB4-94CC33E375DD}"/>
                          </a:ext>
                        </a:extLst>
                      </p:cNvPr>
                      <p:cNvPicPr/>
                      <p:nvPr/>
                    </p:nvPicPr>
                    <p:blipFill>
                      <a:blip r:embed="rId4"/>
                      <a:stretch>
                        <a:fillRect/>
                      </a:stretch>
                    </p:blipFill>
                    <p:spPr>
                      <a:xfrm>
                        <a:off x="5878607" y="4197117"/>
                        <a:ext cx="9168652" cy="5055612"/>
                      </a:xfrm>
                      <a:prstGeom prst="rect">
                        <a:avLst/>
                      </a:prstGeom>
                    </p:spPr>
                  </p:pic>
                </p:oleObj>
              </mc:Fallback>
            </mc:AlternateContent>
          </a:graphicData>
        </a:graphic>
      </p:graphicFrame>
      <p:pic>
        <p:nvPicPr>
          <p:cNvPr id="7" name="Picture 6" descr="A picture containing diagram&#10;&#10;Description automatically generated">
            <a:extLst>
              <a:ext uri="{FF2B5EF4-FFF2-40B4-BE49-F238E27FC236}">
                <a16:creationId xmlns:a16="http://schemas.microsoft.com/office/drawing/2014/main" id="{6036E037-5A9C-4DEA-9F3D-0E12909C7A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5183" y="1719251"/>
            <a:ext cx="6482686" cy="30036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02065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23A705-C65C-4410-974C-F9A652F10052}"/>
              </a:ext>
            </a:extLst>
          </p:cNvPr>
          <p:cNvSpPr>
            <a:spLocks noGrp="1"/>
          </p:cNvSpPr>
          <p:nvPr>
            <p:ph type="body" sz="quarter" idx="17"/>
          </p:nvPr>
        </p:nvSpPr>
        <p:spPr/>
        <p:txBody>
          <a:bodyPr/>
          <a:lstStyle/>
          <a:p>
            <a:pPr marL="571500" indent="-571500">
              <a:spcBef>
                <a:spcPts val="2800"/>
              </a:spcBef>
              <a:buFont typeface="Arial" panose="020B0604020202020204" pitchFamily="34" charset="0"/>
              <a:buChar char="•"/>
            </a:pPr>
            <a:r>
              <a:rPr lang="nl-BE" dirty="0" err="1"/>
              <a:t>Azure</a:t>
            </a:r>
            <a:r>
              <a:rPr lang="nl-BE" dirty="0"/>
              <a:t> </a:t>
            </a:r>
            <a:r>
              <a:rPr lang="nl-BE" dirty="0" err="1"/>
              <a:t>Function</a:t>
            </a:r>
            <a:r>
              <a:rPr lang="nl-BE" dirty="0"/>
              <a:t> App + MQTT Broker</a:t>
            </a:r>
          </a:p>
          <a:p>
            <a:pPr marL="571500" indent="-571500">
              <a:spcBef>
                <a:spcPts val="2800"/>
              </a:spcBef>
              <a:buFont typeface="Arial" panose="020B0604020202020204" pitchFamily="34" charset="0"/>
              <a:buChar char="•"/>
            </a:pPr>
            <a:r>
              <a:rPr lang="nl-BE"/>
              <a:t>Simpele database </a:t>
            </a:r>
            <a:r>
              <a:rPr lang="nl-BE" dirty="0"/>
              <a:t>die accounts met hun scores bijhoudt</a:t>
            </a:r>
          </a:p>
          <a:p>
            <a:pPr marL="571500" indent="-571500">
              <a:spcBef>
                <a:spcPts val="2800"/>
              </a:spcBef>
              <a:buFont typeface="Arial" panose="020B0604020202020204" pitchFamily="34" charset="0"/>
              <a:buChar char="•"/>
            </a:pPr>
            <a:r>
              <a:rPr lang="nl-BE" dirty="0"/>
              <a:t>Berekent de data van front-end en hardware</a:t>
            </a:r>
          </a:p>
          <a:p>
            <a:pPr marL="571500" indent="-571500">
              <a:spcBef>
                <a:spcPts val="2800"/>
              </a:spcBef>
              <a:buFont typeface="Arial" panose="020B0604020202020204" pitchFamily="34" charset="0"/>
              <a:buChar char="•"/>
            </a:pPr>
            <a:r>
              <a:rPr lang="nl-BE" dirty="0"/>
              <a:t>Aansturing van de hardware</a:t>
            </a:r>
          </a:p>
          <a:p>
            <a:pPr marL="571500" indent="-571500">
              <a:spcBef>
                <a:spcPts val="2800"/>
              </a:spcBef>
              <a:buFont typeface="Arial" panose="020B0604020202020204" pitchFamily="34" charset="0"/>
              <a:buChar char="•"/>
            </a:pPr>
            <a:endParaRPr lang="nl-BE" dirty="0"/>
          </a:p>
          <a:p>
            <a:pPr marL="571500" indent="-571500">
              <a:spcBef>
                <a:spcPts val="2800"/>
              </a:spcBef>
              <a:buFont typeface="Arial" panose="020B0604020202020204" pitchFamily="34" charset="0"/>
              <a:buChar char="•"/>
            </a:pPr>
            <a:endParaRPr lang="nl-BE" dirty="0"/>
          </a:p>
          <a:p>
            <a:pPr marL="571500" indent="-571500">
              <a:spcBef>
                <a:spcPts val="2800"/>
              </a:spcBef>
              <a:buFont typeface="Arial" panose="020B0604020202020204" pitchFamily="34" charset="0"/>
              <a:buChar char="•"/>
            </a:pPr>
            <a:endParaRPr lang="nl-BE" dirty="0"/>
          </a:p>
        </p:txBody>
      </p:sp>
      <p:sp>
        <p:nvSpPr>
          <p:cNvPr id="3" name="Slide Number Placeholder 2">
            <a:extLst>
              <a:ext uri="{FF2B5EF4-FFF2-40B4-BE49-F238E27FC236}">
                <a16:creationId xmlns:a16="http://schemas.microsoft.com/office/drawing/2014/main" id="{E44C850A-4633-41D2-A280-43B21DA39DE9}"/>
              </a:ext>
            </a:extLst>
          </p:cNvPr>
          <p:cNvSpPr>
            <a:spLocks noGrp="1"/>
          </p:cNvSpPr>
          <p:nvPr>
            <p:ph type="sldNum" sz="quarter" idx="12"/>
          </p:nvPr>
        </p:nvSpPr>
        <p:spPr/>
        <p:txBody>
          <a:bodyPr/>
          <a:lstStyle/>
          <a:p>
            <a:fld id="{B7527A74-2D87-4307-9531-5A57D9647EEB}" type="slidenum">
              <a:rPr lang="nl-BE" smtClean="0"/>
              <a:pPr/>
              <a:t>7</a:t>
            </a:fld>
            <a:endParaRPr lang="nl-BE"/>
          </a:p>
        </p:txBody>
      </p:sp>
      <p:sp>
        <p:nvSpPr>
          <p:cNvPr id="4" name="Title 3">
            <a:extLst>
              <a:ext uri="{FF2B5EF4-FFF2-40B4-BE49-F238E27FC236}">
                <a16:creationId xmlns:a16="http://schemas.microsoft.com/office/drawing/2014/main" id="{64FD00CF-CA7E-411C-9F46-C9EB3B756650}"/>
              </a:ext>
            </a:extLst>
          </p:cNvPr>
          <p:cNvSpPr>
            <a:spLocks noGrp="1"/>
          </p:cNvSpPr>
          <p:nvPr>
            <p:ph type="title"/>
          </p:nvPr>
        </p:nvSpPr>
        <p:spPr/>
        <p:txBody>
          <a:bodyPr/>
          <a:lstStyle/>
          <a:p>
            <a:r>
              <a:rPr lang="nl-BE" dirty="0"/>
              <a:t>How: Technisch aspect II – </a:t>
            </a:r>
            <a:r>
              <a:rPr lang="nl-BE" dirty="0" err="1"/>
              <a:t>Back-end</a:t>
            </a:r>
            <a:r>
              <a:rPr lang="nl-BE" dirty="0"/>
              <a:t> </a:t>
            </a:r>
            <a:endParaRPr lang="en-US" dirty="0"/>
          </a:p>
        </p:txBody>
      </p:sp>
      <p:pic>
        <p:nvPicPr>
          <p:cNvPr id="7" name="Picture 6" descr="Graphical user interface, application&#10;&#10;Description automatically generated">
            <a:extLst>
              <a:ext uri="{FF2B5EF4-FFF2-40B4-BE49-F238E27FC236}">
                <a16:creationId xmlns:a16="http://schemas.microsoft.com/office/drawing/2014/main" id="{B633CE1A-2DF5-40D0-8336-BE7389B2D4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2108" y="5852681"/>
            <a:ext cx="10955761" cy="2786352"/>
          </a:xfrm>
          <a:prstGeom prst="rect">
            <a:avLst/>
          </a:prstGeom>
        </p:spPr>
      </p:pic>
    </p:spTree>
    <p:extLst>
      <p:ext uri="{BB962C8B-B14F-4D97-AF65-F5344CB8AC3E}">
        <p14:creationId xmlns:p14="http://schemas.microsoft.com/office/powerpoint/2010/main" val="2659125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23A705-C65C-4410-974C-F9A652F10052}"/>
              </a:ext>
            </a:extLst>
          </p:cNvPr>
          <p:cNvSpPr>
            <a:spLocks noGrp="1"/>
          </p:cNvSpPr>
          <p:nvPr>
            <p:ph type="body" sz="quarter" idx="17"/>
          </p:nvPr>
        </p:nvSpPr>
        <p:spPr/>
        <p:txBody>
          <a:bodyPr/>
          <a:lstStyle/>
          <a:p>
            <a:pPr marL="571500" indent="-571500">
              <a:spcBef>
                <a:spcPts val="2800"/>
              </a:spcBef>
              <a:buFont typeface="Arial" panose="020B0604020202020204" pitchFamily="34" charset="0"/>
              <a:buChar char="•"/>
            </a:pPr>
            <a:r>
              <a:rPr lang="nl-BE" dirty="0"/>
              <a:t>Web Applicatie </a:t>
            </a:r>
          </a:p>
          <a:p>
            <a:pPr marL="571500" indent="-571500">
              <a:spcBef>
                <a:spcPts val="2800"/>
              </a:spcBef>
              <a:buFont typeface="Arial" panose="020B0604020202020204" pitchFamily="34" charset="0"/>
              <a:buChar char="•"/>
            </a:pPr>
            <a:r>
              <a:rPr lang="nl-BE" dirty="0"/>
              <a:t>Simple Design </a:t>
            </a:r>
          </a:p>
          <a:p>
            <a:pPr marL="571500" indent="-571500">
              <a:spcBef>
                <a:spcPts val="2800"/>
              </a:spcBef>
              <a:buFont typeface="Arial" panose="020B0604020202020204" pitchFamily="34" charset="0"/>
              <a:buChar char="•"/>
            </a:pPr>
            <a:r>
              <a:rPr lang="nl-BE" dirty="0"/>
              <a:t>Pagina’s: </a:t>
            </a:r>
          </a:p>
          <a:p>
            <a:pPr marL="1257300" lvl="1" indent="-571500">
              <a:spcBef>
                <a:spcPts val="1800"/>
              </a:spcBef>
              <a:buFont typeface="Wingdings" panose="05000000000000000000" pitchFamily="2" charset="2"/>
              <a:buChar char="§"/>
            </a:pPr>
            <a:r>
              <a:rPr lang="nl-BE" dirty="0"/>
              <a:t>Landing </a:t>
            </a:r>
          </a:p>
          <a:p>
            <a:pPr marL="1257300" lvl="1" indent="-571500">
              <a:spcBef>
                <a:spcPts val="1800"/>
              </a:spcBef>
              <a:buFont typeface="Wingdings" panose="05000000000000000000" pitchFamily="2" charset="2"/>
              <a:buChar char="§"/>
            </a:pPr>
            <a:r>
              <a:rPr lang="nl-BE" dirty="0"/>
              <a:t>Setup </a:t>
            </a:r>
          </a:p>
          <a:p>
            <a:pPr marL="1257300" lvl="1" indent="-571500">
              <a:spcBef>
                <a:spcPts val="1800"/>
              </a:spcBef>
              <a:buFont typeface="Wingdings" panose="05000000000000000000" pitchFamily="2" charset="2"/>
              <a:buChar char="§"/>
            </a:pPr>
            <a:r>
              <a:rPr lang="nl-BE" dirty="0"/>
              <a:t>Play Game </a:t>
            </a:r>
          </a:p>
          <a:p>
            <a:pPr marL="1257300" lvl="1" indent="-571500">
              <a:spcBef>
                <a:spcPts val="1800"/>
              </a:spcBef>
              <a:buFont typeface="Wingdings" panose="05000000000000000000" pitchFamily="2" charset="2"/>
              <a:buChar char="§"/>
            </a:pPr>
            <a:r>
              <a:rPr lang="nl-BE" dirty="0"/>
              <a:t>Highscores </a:t>
            </a:r>
          </a:p>
          <a:p>
            <a:pPr marL="571500" indent="-571500">
              <a:spcBef>
                <a:spcPts val="2800"/>
              </a:spcBef>
              <a:buFont typeface="Arial" panose="020B0604020202020204" pitchFamily="34" charset="0"/>
              <a:buChar char="•"/>
            </a:pPr>
            <a:endParaRPr lang="nl-BE" dirty="0"/>
          </a:p>
        </p:txBody>
      </p:sp>
      <p:sp>
        <p:nvSpPr>
          <p:cNvPr id="3" name="Slide Number Placeholder 2">
            <a:extLst>
              <a:ext uri="{FF2B5EF4-FFF2-40B4-BE49-F238E27FC236}">
                <a16:creationId xmlns:a16="http://schemas.microsoft.com/office/drawing/2014/main" id="{E44C850A-4633-41D2-A280-43B21DA39DE9}"/>
              </a:ext>
            </a:extLst>
          </p:cNvPr>
          <p:cNvSpPr>
            <a:spLocks noGrp="1"/>
          </p:cNvSpPr>
          <p:nvPr>
            <p:ph type="sldNum" sz="quarter" idx="12"/>
          </p:nvPr>
        </p:nvSpPr>
        <p:spPr/>
        <p:txBody>
          <a:bodyPr/>
          <a:lstStyle/>
          <a:p>
            <a:fld id="{B7527A74-2D87-4307-9531-5A57D9647EEB}" type="slidenum">
              <a:rPr lang="nl-BE" smtClean="0"/>
              <a:pPr/>
              <a:t>8</a:t>
            </a:fld>
            <a:endParaRPr lang="nl-BE"/>
          </a:p>
        </p:txBody>
      </p:sp>
      <p:sp>
        <p:nvSpPr>
          <p:cNvPr id="4" name="Title 3">
            <a:extLst>
              <a:ext uri="{FF2B5EF4-FFF2-40B4-BE49-F238E27FC236}">
                <a16:creationId xmlns:a16="http://schemas.microsoft.com/office/drawing/2014/main" id="{64FD00CF-CA7E-411C-9F46-C9EB3B756650}"/>
              </a:ext>
            </a:extLst>
          </p:cNvPr>
          <p:cNvSpPr>
            <a:spLocks noGrp="1"/>
          </p:cNvSpPr>
          <p:nvPr>
            <p:ph type="title"/>
          </p:nvPr>
        </p:nvSpPr>
        <p:spPr/>
        <p:txBody>
          <a:bodyPr/>
          <a:lstStyle/>
          <a:p>
            <a:r>
              <a:rPr lang="nl-BE" dirty="0"/>
              <a:t>How: Technisch aspect III - Front-end</a:t>
            </a:r>
            <a:endParaRPr lang="en-US" dirty="0"/>
          </a:p>
        </p:txBody>
      </p:sp>
      <p:sp>
        <p:nvSpPr>
          <p:cNvPr id="5" name="Date Placeholder 4">
            <a:extLst>
              <a:ext uri="{FF2B5EF4-FFF2-40B4-BE49-F238E27FC236}">
                <a16:creationId xmlns:a16="http://schemas.microsoft.com/office/drawing/2014/main" id="{629FFB33-E432-4F73-8C58-3A4A837F89F3}"/>
              </a:ext>
            </a:extLst>
          </p:cNvPr>
          <p:cNvSpPr>
            <a:spLocks noGrp="1"/>
          </p:cNvSpPr>
          <p:nvPr>
            <p:ph type="dt" sz="half" idx="10"/>
          </p:nvPr>
        </p:nvSpPr>
        <p:spPr/>
        <p:txBody>
          <a:bodyPr/>
          <a:lstStyle/>
          <a:p>
            <a:fld id="{05BECE69-6D6D-45FE-97AF-CD990EAE32BF}" type="datetime1">
              <a:rPr lang="nl-BE" smtClean="0"/>
              <a:t>12/11/2020</a:t>
            </a:fld>
            <a:endParaRPr lang="nl-BE" dirty="0"/>
          </a:p>
        </p:txBody>
      </p:sp>
      <p:sp>
        <p:nvSpPr>
          <p:cNvPr id="6" name="Footer Placeholder 5">
            <a:extLst>
              <a:ext uri="{FF2B5EF4-FFF2-40B4-BE49-F238E27FC236}">
                <a16:creationId xmlns:a16="http://schemas.microsoft.com/office/drawing/2014/main" id="{E90E80E5-AEDA-472E-B8D1-0B6073DD1D65}"/>
              </a:ext>
            </a:extLst>
          </p:cNvPr>
          <p:cNvSpPr>
            <a:spLocks noGrp="1"/>
          </p:cNvSpPr>
          <p:nvPr>
            <p:ph type="ftr" sz="quarter" idx="11"/>
          </p:nvPr>
        </p:nvSpPr>
        <p:spPr/>
        <p:txBody>
          <a:bodyPr/>
          <a:lstStyle/>
          <a:p>
            <a:r>
              <a:rPr lang="nl-BE" dirty="0"/>
              <a:t>Voettekst</a:t>
            </a:r>
          </a:p>
        </p:txBody>
      </p:sp>
      <p:pic>
        <p:nvPicPr>
          <p:cNvPr id="10" name="Picture 9" descr="A picture containing diagram&#10;&#10;Description automatically generated">
            <a:extLst>
              <a:ext uri="{FF2B5EF4-FFF2-40B4-BE49-F238E27FC236}">
                <a16:creationId xmlns:a16="http://schemas.microsoft.com/office/drawing/2014/main" id="{5B2A5B59-7143-4F2D-A0AC-6101CDB6B6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7103" y="2354401"/>
            <a:ext cx="6801704" cy="38259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descr="A picture containing chart, diagram&#10;&#10;Description automatically generated">
            <a:extLst>
              <a:ext uri="{FF2B5EF4-FFF2-40B4-BE49-F238E27FC236}">
                <a16:creationId xmlns:a16="http://schemas.microsoft.com/office/drawing/2014/main" id="{1A330086-8927-43C9-923B-2869678E04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67485" y="5143500"/>
            <a:ext cx="6206836" cy="34913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413436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F4A6CD-BFA3-43EE-80E8-53BE83B50AB6}"/>
              </a:ext>
            </a:extLst>
          </p:cNvPr>
          <p:cNvSpPr>
            <a:spLocks noGrp="1"/>
          </p:cNvSpPr>
          <p:nvPr>
            <p:ph type="body" sz="quarter" idx="17"/>
          </p:nvPr>
        </p:nvSpPr>
        <p:spPr/>
        <p:txBody>
          <a:bodyPr/>
          <a:lstStyle/>
          <a:p>
            <a:r>
              <a:rPr lang="en-US" dirty="0">
                <a:hlinkClick r:id="rId2"/>
              </a:rPr>
              <a:t>https://trello.com/b/uWw4zMVw</a:t>
            </a:r>
            <a:endParaRPr lang="en-US" dirty="0"/>
          </a:p>
          <a:p>
            <a:endParaRPr lang="en-US" dirty="0"/>
          </a:p>
        </p:txBody>
      </p:sp>
      <p:sp>
        <p:nvSpPr>
          <p:cNvPr id="3" name="Slide Number Placeholder 2">
            <a:extLst>
              <a:ext uri="{FF2B5EF4-FFF2-40B4-BE49-F238E27FC236}">
                <a16:creationId xmlns:a16="http://schemas.microsoft.com/office/drawing/2014/main" id="{F6290274-64EE-4209-BB79-C1C3D33025F6}"/>
              </a:ext>
            </a:extLst>
          </p:cNvPr>
          <p:cNvSpPr>
            <a:spLocks noGrp="1"/>
          </p:cNvSpPr>
          <p:nvPr>
            <p:ph type="sldNum" sz="quarter" idx="12"/>
          </p:nvPr>
        </p:nvSpPr>
        <p:spPr/>
        <p:txBody>
          <a:bodyPr/>
          <a:lstStyle/>
          <a:p>
            <a:fld id="{B7527A74-2D87-4307-9531-5A57D9647EEB}" type="slidenum">
              <a:rPr lang="nl-BE" smtClean="0"/>
              <a:pPr/>
              <a:t>9</a:t>
            </a:fld>
            <a:endParaRPr lang="nl-BE"/>
          </a:p>
        </p:txBody>
      </p:sp>
      <p:sp>
        <p:nvSpPr>
          <p:cNvPr id="4" name="Title 3">
            <a:extLst>
              <a:ext uri="{FF2B5EF4-FFF2-40B4-BE49-F238E27FC236}">
                <a16:creationId xmlns:a16="http://schemas.microsoft.com/office/drawing/2014/main" id="{E0CA3871-6789-47D8-BDE9-A655405A5CFB}"/>
              </a:ext>
            </a:extLst>
          </p:cNvPr>
          <p:cNvSpPr>
            <a:spLocks noGrp="1"/>
          </p:cNvSpPr>
          <p:nvPr>
            <p:ph type="title"/>
          </p:nvPr>
        </p:nvSpPr>
        <p:spPr/>
        <p:txBody>
          <a:bodyPr/>
          <a:lstStyle/>
          <a:p>
            <a:r>
              <a:rPr lang="nl-BE" dirty="0" err="1"/>
              <a:t>Trello</a:t>
            </a:r>
            <a:endParaRPr lang="en-US" dirty="0"/>
          </a:p>
        </p:txBody>
      </p:sp>
      <p:sp>
        <p:nvSpPr>
          <p:cNvPr id="5" name="Date Placeholder 4">
            <a:extLst>
              <a:ext uri="{FF2B5EF4-FFF2-40B4-BE49-F238E27FC236}">
                <a16:creationId xmlns:a16="http://schemas.microsoft.com/office/drawing/2014/main" id="{E4DE732C-CFE8-4505-AE3C-A8C3B6914DB3}"/>
              </a:ext>
            </a:extLst>
          </p:cNvPr>
          <p:cNvSpPr>
            <a:spLocks noGrp="1"/>
          </p:cNvSpPr>
          <p:nvPr>
            <p:ph type="dt" sz="half" idx="10"/>
          </p:nvPr>
        </p:nvSpPr>
        <p:spPr/>
        <p:txBody>
          <a:bodyPr/>
          <a:lstStyle/>
          <a:p>
            <a:fld id="{05BECE69-6D6D-45FE-97AF-CD990EAE32BF}" type="datetime1">
              <a:rPr lang="nl-BE" smtClean="0"/>
              <a:t>12/11/2020</a:t>
            </a:fld>
            <a:endParaRPr lang="nl-BE" dirty="0"/>
          </a:p>
        </p:txBody>
      </p:sp>
      <p:sp>
        <p:nvSpPr>
          <p:cNvPr id="6" name="Footer Placeholder 5">
            <a:extLst>
              <a:ext uri="{FF2B5EF4-FFF2-40B4-BE49-F238E27FC236}">
                <a16:creationId xmlns:a16="http://schemas.microsoft.com/office/drawing/2014/main" id="{4E605CE8-7D3A-4317-B534-2A60664D9729}"/>
              </a:ext>
            </a:extLst>
          </p:cNvPr>
          <p:cNvSpPr>
            <a:spLocks noGrp="1"/>
          </p:cNvSpPr>
          <p:nvPr>
            <p:ph type="ftr" sz="quarter" idx="11"/>
          </p:nvPr>
        </p:nvSpPr>
        <p:spPr/>
        <p:txBody>
          <a:bodyPr/>
          <a:lstStyle/>
          <a:p>
            <a:r>
              <a:rPr lang="nl-BE"/>
              <a:t>Voettekst</a:t>
            </a:r>
            <a:endParaRPr lang="nl-BE" dirty="0"/>
          </a:p>
        </p:txBody>
      </p:sp>
      <p:pic>
        <p:nvPicPr>
          <p:cNvPr id="8" name="Picture 7">
            <a:extLst>
              <a:ext uri="{FF2B5EF4-FFF2-40B4-BE49-F238E27FC236}">
                <a16:creationId xmlns:a16="http://schemas.microsoft.com/office/drawing/2014/main" id="{0CE87F3C-DD17-4C80-864C-D9C4B3E2C9B7}"/>
              </a:ext>
            </a:extLst>
          </p:cNvPr>
          <p:cNvPicPr>
            <a:picLocks noChangeAspect="1"/>
          </p:cNvPicPr>
          <p:nvPr/>
        </p:nvPicPr>
        <p:blipFill>
          <a:blip r:embed="rId3"/>
          <a:stretch>
            <a:fillRect/>
          </a:stretch>
        </p:blipFill>
        <p:spPr>
          <a:xfrm>
            <a:off x="8593690" y="2644363"/>
            <a:ext cx="8009202" cy="5288236"/>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426619788"/>
      </p:ext>
    </p:extLst>
  </p:cSld>
  <p:clrMapOvr>
    <a:masterClrMapping/>
  </p:clrMapOvr>
</p:sld>
</file>

<file path=ppt/theme/theme1.xml><?xml version="1.0" encoding="utf-8"?>
<a:theme xmlns:a="http://schemas.openxmlformats.org/drawingml/2006/main" name="Howest NL">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owest EN">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Howest NL met tweede logo">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D0185FF4C350E4FBC1D9C6755033037" ma:contentTypeVersion="5" ma:contentTypeDescription="Een nieuw document maken." ma:contentTypeScope="" ma:versionID="54834040f847a9128d07fee6bb87a34f">
  <xsd:schema xmlns:xsd="http://www.w3.org/2001/XMLSchema" xmlns:xs="http://www.w3.org/2001/XMLSchema" xmlns:p="http://schemas.microsoft.com/office/2006/metadata/properties" xmlns:ns2="d374f1f6-a7bc-4ce3-8ce4-dbead62070db" targetNamespace="http://schemas.microsoft.com/office/2006/metadata/properties" ma:root="true" ma:fieldsID="a64fb42c7f0498b8b863d5f220b52cfe" ns2:_="">
    <xsd:import namespace="d374f1f6-a7bc-4ce3-8ce4-dbead62070d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374f1f6-a7bc-4ce3-8ce4-dbead6207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B948370-5113-4053-81DD-76230B49C2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374f1f6-a7bc-4ce3-8ce4-dbead6207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89D7BF5-FA67-45FF-A287-CE11E2521B25}">
  <ds:schemaRefs>
    <ds:schemaRef ds:uri="http://schemas.microsoft.com/office/2006/metadata/properties"/>
    <ds:schemaRef ds:uri="http://schemas.openxmlformats.org/package/2006/metadata/core-properties"/>
    <ds:schemaRef ds:uri="http://purl.org/dc/terms/"/>
    <ds:schemaRef ds:uri="http://www.w3.org/XML/1998/namespace"/>
    <ds:schemaRef ds:uri="d374f1f6-a7bc-4ce3-8ce4-dbead62070db"/>
    <ds:schemaRef ds:uri="http://schemas.microsoft.com/office/2006/documentManagement/types"/>
    <ds:schemaRef ds:uri="http://purl.org/dc/dcmitype/"/>
    <ds:schemaRef ds:uri="http://purl.org/dc/elements/1.1/"/>
    <ds:schemaRef ds:uri="http://schemas.microsoft.com/office/infopath/2007/PartnerControls"/>
  </ds:schemaRefs>
</ds:datastoreItem>
</file>

<file path=customXml/itemProps3.xml><?xml version="1.0" encoding="utf-8"?>
<ds:datastoreItem xmlns:ds="http://schemas.openxmlformats.org/officeDocument/2006/customXml" ds:itemID="{67E805CF-5123-4B02-8348-B20123482E1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3056</TotalTime>
  <Words>196</Words>
  <Application>Microsoft Office PowerPoint</Application>
  <PresentationFormat>Custom</PresentationFormat>
  <Paragraphs>63</Paragraphs>
  <Slides>9</Slides>
  <Notes>0</Notes>
  <HiddenSlides>0</HiddenSlides>
  <MMClips>0</MMClips>
  <ScaleCrop>false</ScaleCrop>
  <HeadingPairs>
    <vt:vector size="8" baseType="variant">
      <vt:variant>
        <vt:lpstr>Fonts Used</vt:lpstr>
      </vt:variant>
      <vt:variant>
        <vt:i4>5</vt:i4>
      </vt:variant>
      <vt:variant>
        <vt:lpstr>Theme</vt:lpstr>
      </vt:variant>
      <vt:variant>
        <vt:i4>3</vt:i4>
      </vt:variant>
      <vt:variant>
        <vt:lpstr>Embedded OLE Servers</vt:lpstr>
      </vt:variant>
      <vt:variant>
        <vt:i4>1</vt:i4>
      </vt:variant>
      <vt:variant>
        <vt:lpstr>Slide Titles</vt:lpstr>
      </vt:variant>
      <vt:variant>
        <vt:i4>9</vt:i4>
      </vt:variant>
    </vt:vector>
  </HeadingPairs>
  <TitlesOfParts>
    <vt:vector size="18" baseType="lpstr">
      <vt:lpstr>Arial</vt:lpstr>
      <vt:lpstr>Arial Rounded MT Bold</vt:lpstr>
      <vt:lpstr>Calibri</vt:lpstr>
      <vt:lpstr>Calibri Light</vt:lpstr>
      <vt:lpstr>Wingdings</vt:lpstr>
      <vt:lpstr>Howest NL</vt:lpstr>
      <vt:lpstr>Howest EN</vt:lpstr>
      <vt:lpstr>Howest NL met tweede logo</vt:lpstr>
      <vt:lpstr>Acrobat Document</vt:lpstr>
      <vt:lpstr>Twister 2.0</vt:lpstr>
      <vt:lpstr>Project omschrijving</vt:lpstr>
      <vt:lpstr> Why: Key Question</vt:lpstr>
      <vt:lpstr>Who: Rollenverdeling</vt:lpstr>
      <vt:lpstr>What : Omschrijving</vt:lpstr>
      <vt:lpstr>How: Technisch aspect I  - Hardware</vt:lpstr>
      <vt:lpstr>How: Technisch aspect II – Back-end </vt:lpstr>
      <vt:lpstr>How: Technisch aspect III - Front-end</vt:lpstr>
      <vt:lpstr>Trello</vt:lpstr>
    </vt:vector>
  </TitlesOfParts>
  <Company>Howest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regis.le.roy@howest.be</dc:creator>
  <cp:lastModifiedBy>Jakob Soens</cp:lastModifiedBy>
  <cp:revision>182</cp:revision>
  <dcterms:created xsi:type="dcterms:W3CDTF">2019-05-02T19:50:51Z</dcterms:created>
  <dcterms:modified xsi:type="dcterms:W3CDTF">2020-11-12T21:00:26Z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0x010100AD0185FF4C350E4FBC1D9C6755033037</vt:lpwstr>
  </property>
</Properties>
</file>